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5"/>
    <p:sldMasterId id="2147483803" r:id="rId6"/>
    <p:sldMasterId id="2147483798" r:id="rId7"/>
    <p:sldMasterId id="2147483852" r:id="rId8"/>
  </p:sldMasterIdLst>
  <p:notesMasterIdLst>
    <p:notesMasterId r:id="rId35"/>
  </p:notesMasterIdLst>
  <p:handoutMasterIdLst>
    <p:handoutMasterId r:id="rId36"/>
  </p:handoutMasterIdLst>
  <p:sldIdLst>
    <p:sldId id="1651" r:id="rId9"/>
    <p:sldId id="1515" r:id="rId10"/>
    <p:sldId id="1639" r:id="rId11"/>
    <p:sldId id="1626" r:id="rId12"/>
    <p:sldId id="1652" r:id="rId13"/>
    <p:sldId id="1653" r:id="rId14"/>
    <p:sldId id="1625" r:id="rId15"/>
    <p:sldId id="1518" r:id="rId16"/>
    <p:sldId id="1517" r:id="rId17"/>
    <p:sldId id="1624" r:id="rId18"/>
    <p:sldId id="1640" r:id="rId19"/>
    <p:sldId id="1641" r:id="rId20"/>
    <p:sldId id="1645" r:id="rId21"/>
    <p:sldId id="1646" r:id="rId22"/>
    <p:sldId id="1647" r:id="rId23"/>
    <p:sldId id="1619" r:id="rId24"/>
    <p:sldId id="1643" r:id="rId25"/>
    <p:sldId id="1644" r:id="rId26"/>
    <p:sldId id="1648" r:id="rId27"/>
    <p:sldId id="1649" r:id="rId28"/>
    <p:sldId id="1650" r:id="rId29"/>
    <p:sldId id="1523" r:id="rId30"/>
    <p:sldId id="1524" r:id="rId31"/>
    <p:sldId id="1521" r:id="rId32"/>
    <p:sldId id="1522" r:id="rId33"/>
    <p:sldId id="1654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5C22EA-46B6-4773-90F2-DC90E9664D80}">
          <p14:sldIdLst>
            <p14:sldId id="1651"/>
          </p14:sldIdLst>
        </p14:section>
        <p14:section name="İçindekiler-Ana Başlıklar" id="{1CF6911B-B1E6-4FCD-B815-360361B05C64}">
          <p14:sldIdLst>
            <p14:sldId id="1515"/>
            <p14:sldId id="1639"/>
          </p14:sldIdLst>
        </p14:section>
        <p14:section name="1. Konu" id="{EBD99DA2-CDCA-4D89-AC10-BE3A106EB135}">
          <p14:sldIdLst>
            <p14:sldId id="1626"/>
            <p14:sldId id="1652"/>
            <p14:sldId id="1653"/>
          </p14:sldIdLst>
        </p14:section>
        <p14:section name="2. Konu" id="{B0E4C1C8-D7EB-4625-87F5-8C809875E196}">
          <p14:sldIdLst>
            <p14:sldId id="1625"/>
            <p14:sldId id="1518"/>
            <p14:sldId id="1517"/>
          </p14:sldIdLst>
        </p14:section>
        <p14:section name="3. Konu" id="{E3971666-4C17-4786-A0E6-41D245F39E7D}">
          <p14:sldIdLst>
            <p14:sldId id="1624"/>
            <p14:sldId id="1640"/>
            <p14:sldId id="1641"/>
          </p14:sldIdLst>
        </p14:section>
        <p14:section name="4. Konu" id="{F8D941B2-B8EE-40C8-B03E-255EB79B4ABC}">
          <p14:sldIdLst>
            <p14:sldId id="1645"/>
            <p14:sldId id="1646"/>
            <p14:sldId id="1647"/>
          </p14:sldIdLst>
        </p14:section>
        <p14:section name="5. Konu" id="{4E2BDA65-9452-4C29-9889-34238E27F374}">
          <p14:sldIdLst>
            <p14:sldId id="1619"/>
            <p14:sldId id="1643"/>
            <p14:sldId id="1644"/>
          </p14:sldIdLst>
        </p14:section>
        <p14:section name="6. Konu" id="{665F9F75-F58F-48A0-A1D2-E77C8CAAD4D2}">
          <p14:sldIdLst>
            <p14:sldId id="1648"/>
            <p14:sldId id="1649"/>
            <p14:sldId id="1650"/>
          </p14:sldIdLst>
        </p14:section>
        <p14:section name="Bitiş" id="{3025AE70-4768-4056-91B3-DD64960B5BF7}">
          <p14:sldIdLst>
            <p14:sldId id="1523"/>
            <p14:sldId id="1524"/>
            <p14:sldId id="1521"/>
            <p14:sldId id="1522"/>
            <p14:sldId id="16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ri Kanberoğlu" initials="SK" lastIdx="1" clrIdx="0">
    <p:extLst>
      <p:ext uri="{19B8F6BF-5375-455C-9EA6-DF929625EA0E}">
        <p15:presenceInfo xmlns:p15="http://schemas.microsoft.com/office/powerpoint/2012/main" userId="S-1-5-21-1250279276-2658406184-1642798496-4983" providerId="AD"/>
      </p:ext>
    </p:extLst>
  </p:cmAuthor>
  <p:cmAuthor id="2" name="Ceren Kara" initials="CK" lastIdx="1" clrIdx="1">
    <p:extLst>
      <p:ext uri="{19B8F6BF-5375-455C-9EA6-DF929625EA0E}">
        <p15:presenceInfo xmlns:p15="http://schemas.microsoft.com/office/powerpoint/2012/main" userId="S-1-5-21-1250279276-2658406184-1642798496-564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77"/>
    <a:srgbClr val="D8EF34"/>
    <a:srgbClr val="81E0DE"/>
    <a:srgbClr val="84DFDE"/>
    <a:srgbClr val="F0F1DD"/>
    <a:srgbClr val="B04A00"/>
    <a:srgbClr val="AD6300"/>
    <a:srgbClr val="AD8330"/>
    <a:srgbClr val="A5A5A5"/>
    <a:srgbClr val="1F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0" autoAdjust="0"/>
    <p:restoredTop sz="95948" autoAdjust="0"/>
  </p:normalViewPr>
  <p:slideViewPr>
    <p:cSldViewPr snapToGrid="0">
      <p:cViewPr varScale="1">
        <p:scale>
          <a:sx n="92" d="100"/>
          <a:sy n="92" d="100"/>
        </p:scale>
        <p:origin x="108" y="49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viewProps" Target="view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58564-9F47-4529-BBC6-59C78E8CF619}" type="datetimeFigureOut">
              <a:rPr lang="tr-TR" smtClean="0"/>
              <a:t>7.09.2025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30338-3AE5-4BCA-BEC5-873382253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6610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2D8A-4ECC-462C-94B4-201ADAC440AD}" type="datetimeFigureOut">
              <a:rPr lang="tr-TR" smtClean="0"/>
              <a:t>7.09.2025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56DA9-6FC4-4EC9-ABCD-28891916ED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651468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0657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 hidden="1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885E0-CD04-4BD4-AD69-FF0CE2338BA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0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029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8068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 hidden="1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885E0-CD04-4BD4-AD69-FF0CE2338BA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24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2800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4754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 hidden="1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885E0-CD04-4BD4-AD69-FF0CE2338BA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00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6948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7326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 hidden="1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885E0-CD04-4BD4-AD69-FF0CE2338BA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60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4152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1593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0934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2926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2868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5987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5571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317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 hidden="1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885E0-CD04-4BD4-AD69-FF0CE2338BA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30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 hidden="1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885E0-CD04-4BD4-AD69-FF0CE2338BA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452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301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0607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 hidden="1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885E0-CD04-4BD4-AD69-FF0CE2338BA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12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8305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56DA9-6FC4-4EC9-ABCD-28891916ED31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31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3.wdp"/><Relationship Id="rId9" Type="http://schemas.openxmlformats.org/officeDocument/2006/relationships/image" Target="../media/image26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iş Ekran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96F128C-7E7A-4591-B28F-4841734835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34206"/>
            <a:ext cx="12192000" cy="8128000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00894962-01B9-482D-A61A-F5A56D6CDB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177" y="8771"/>
            <a:ext cx="7372748" cy="3695545"/>
          </a:xfrm>
          <a:prstGeom prst="rect">
            <a:avLst/>
          </a:prstGeom>
        </p:spPr>
      </p:pic>
      <p:pic>
        <p:nvPicPr>
          <p:cNvPr id="21" name="Resim 21">
            <a:extLst>
              <a:ext uri="{FF2B5EF4-FFF2-40B4-BE49-F238E27FC236}">
                <a16:creationId xmlns:a16="http://schemas.microsoft.com/office/drawing/2014/main" id="{9EC55FED-0273-476C-B6F4-7C887D888F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222919">
            <a:off x="8581937" y="-244349"/>
            <a:ext cx="5355930" cy="1679814"/>
          </a:xfrm>
          <a:prstGeom prst="rect">
            <a:avLst/>
          </a:prstGeom>
        </p:spPr>
      </p:pic>
      <p:pic>
        <p:nvPicPr>
          <p:cNvPr id="22" name="Resim 19">
            <a:extLst>
              <a:ext uri="{FF2B5EF4-FFF2-40B4-BE49-F238E27FC236}">
                <a16:creationId xmlns:a16="http://schemas.microsoft.com/office/drawing/2014/main" id="{92D232FF-423A-4859-AB96-EEB4690EA8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85759" y="305619"/>
            <a:ext cx="7047799" cy="35326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FEFB8-039A-4E2F-862C-A66502D638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72" y="6050779"/>
            <a:ext cx="1806643" cy="416659"/>
          </a:xfrm>
          <a:prstGeom prst="rect">
            <a:avLst/>
          </a:prstGeom>
        </p:spPr>
      </p:pic>
      <p:pic>
        <p:nvPicPr>
          <p:cNvPr id="24" name="Resim 4">
            <a:extLst>
              <a:ext uri="{FF2B5EF4-FFF2-40B4-BE49-F238E27FC236}">
                <a16:creationId xmlns:a16="http://schemas.microsoft.com/office/drawing/2014/main" id="{C17FB9BB-0FAE-4DB8-9515-6B14562AEFF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733">
            <a:off x="8393597" y="1413705"/>
            <a:ext cx="4263202" cy="2521894"/>
          </a:xfrm>
          <a:prstGeom prst="rect">
            <a:avLst/>
          </a:prstGeom>
        </p:spPr>
      </p:pic>
      <p:pic>
        <p:nvPicPr>
          <p:cNvPr id="25" name="Resim 19">
            <a:extLst>
              <a:ext uri="{FF2B5EF4-FFF2-40B4-BE49-F238E27FC236}">
                <a16:creationId xmlns:a16="http://schemas.microsoft.com/office/drawing/2014/main" id="{178DBDE2-CD4B-4FD9-98A6-33E4936F01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444" y="2062728"/>
            <a:ext cx="7997119" cy="4008507"/>
          </a:xfrm>
          <a:prstGeom prst="rect">
            <a:avLst/>
          </a:prstGeom>
        </p:spPr>
      </p:pic>
      <p:pic>
        <p:nvPicPr>
          <p:cNvPr id="26" name="Resim 58">
            <a:extLst>
              <a:ext uri="{FF2B5EF4-FFF2-40B4-BE49-F238E27FC236}">
                <a16:creationId xmlns:a16="http://schemas.microsoft.com/office/drawing/2014/main" id="{32965502-A376-478B-8E38-6F9AE2D5250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6862" flipH="1">
            <a:off x="6448982" y="3558112"/>
            <a:ext cx="4606361" cy="1770471"/>
          </a:xfrm>
          <a:prstGeom prst="rect">
            <a:avLst/>
          </a:prstGeom>
        </p:spPr>
      </p:pic>
      <p:pic>
        <p:nvPicPr>
          <p:cNvPr id="27" name="Resim 21">
            <a:extLst>
              <a:ext uri="{FF2B5EF4-FFF2-40B4-BE49-F238E27FC236}">
                <a16:creationId xmlns:a16="http://schemas.microsoft.com/office/drawing/2014/main" id="{F044F201-6D33-4F16-BAF3-588322CD0B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28450" y="5254185"/>
            <a:ext cx="4270456" cy="1600051"/>
          </a:xfrm>
          <a:prstGeom prst="rect">
            <a:avLst/>
          </a:prstGeom>
        </p:spPr>
      </p:pic>
      <p:pic>
        <p:nvPicPr>
          <p:cNvPr id="28" name="Resim 19">
            <a:extLst>
              <a:ext uri="{FF2B5EF4-FFF2-40B4-BE49-F238E27FC236}">
                <a16:creationId xmlns:a16="http://schemas.microsoft.com/office/drawing/2014/main" id="{934F86E4-C7AC-46B7-8BC0-0F21427668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176" y="4606391"/>
            <a:ext cx="10674205" cy="5350380"/>
          </a:xfrm>
          <a:prstGeom prst="rect">
            <a:avLst/>
          </a:prstGeom>
        </p:spPr>
      </p:pic>
      <p:pic>
        <p:nvPicPr>
          <p:cNvPr id="29" name="Resim 19">
            <a:extLst>
              <a:ext uri="{FF2B5EF4-FFF2-40B4-BE49-F238E27FC236}">
                <a16:creationId xmlns:a16="http://schemas.microsoft.com/office/drawing/2014/main" id="{83490898-FABD-4819-9056-075BAE125D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054" y="3787761"/>
            <a:ext cx="4587631" cy="22995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C106250-1EA8-4704-9F29-D60909A695B1}"/>
              </a:ext>
            </a:extLst>
          </p:cNvPr>
          <p:cNvSpPr txBox="1"/>
          <p:nvPr userDrawn="1"/>
        </p:nvSpPr>
        <p:spPr>
          <a:xfrm>
            <a:off x="265245" y="6502202"/>
            <a:ext cx="20852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chemeClr val="bg1"/>
                </a:solidFill>
                <a:latin typeface="Montserrat" pitchFamily="2" charset="0"/>
              </a:rPr>
              <a:t>ENGINEERING TRAININGS MANAGEMENT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1CB31-F6F2-4A8B-B2E3-EFFFFE3E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72" y="319957"/>
            <a:ext cx="5586978" cy="321118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54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tr-TR" dirty="0"/>
              <a:t>COURSE NAME</a:t>
            </a:r>
          </a:p>
        </p:txBody>
      </p:sp>
    </p:spTree>
    <p:extLst>
      <p:ext uri="{BB962C8B-B14F-4D97-AF65-F5344CB8AC3E}">
        <p14:creationId xmlns:p14="http://schemas.microsoft.com/office/powerpoint/2010/main" val="398960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6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29167E-6 4.44444E-6 C 2.29167E-6 0.00185 0.00143 0.00347 0.00325 0.00347 C 0.00547 0.00347 0.00638 0.00162 0.00664 0.00069 L 0.00703 -0.0007 C 0.00742 -0.00162 0.0082 -0.00325 0.01067 -0.00325 C 0.01224 -0.00325 0.01419 -0.00186 0.01419 4.44444E-6 C 0.01419 0.00185 0.01224 0.00347 0.01067 0.00347 C 0.0082 0.00347 0.00742 0.00162 0.00703 0.00069 L 0.00664 -0.0007 C 0.00638 -0.00162 0.00547 -0.00325 0.00325 -0.00325 C 0.00143 -0.00325 2.29167E-6 -0.00186 2.29167E-6 4.44444E-6 Z " pathEditMode="relative" rAng="0" ptsTypes="AAAAAAAAAAA">
                                      <p:cBhvr>
                                        <p:cTn id="10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1.85185E-6 C -2.91667E-6 0.0044 0.00365 0.0081 0.00808 0.0081 C 0.01328 0.0081 0.01524 0.00394 0.01602 0.00162 L 0.01693 -0.00185 C 0.01771 -0.00416 0.01966 -0.0081 0.02565 -0.0081 C 0.02943 -0.0081 0.03386 -0.00463 0.03386 -1.85185E-6 C 0.03386 0.0044 0.02943 0.0081 0.02565 0.0081 C 0.01966 0.0081 0.01771 0.00394 0.01693 0.00162 L 0.01602 -0.00185 C 0.01524 -0.00416 0.01328 -0.0081 0.00808 -0.0081 C 0.00365 -0.0081 -2.91667E-6 -0.00463 -2.91667E-6 -1.85185E-6 Z " pathEditMode="relative" rAng="0" ptsTypes="AAAAAAAAAAA">
                                      <p:cBhvr>
                                        <p:cTn id="1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-4.07407E-6 C -1.66667E-6 0.0044 0.00365 0.00811 0.00807 0.00811 C 0.01328 0.00811 0.01524 0.00394 0.01602 0.00162 L 0.01693 -0.00185 C 0.01771 -0.00416 0.01966 -0.0081 0.02565 -0.0081 C 0.02943 -0.0081 0.03386 -0.00463 0.03386 -4.07407E-6 C 0.03386 0.0044 0.02943 0.00811 0.02565 0.00811 C 0.01966 0.00811 0.01771 0.00394 0.01693 0.00162 L 0.01602 -0.00185 C 0.01524 -0.00416 0.01328 -0.0081 0.00807 -0.0081 C 0.00365 -0.0081 -1.66667E-6 -0.00463 -1.66667E-6 -4.07407E-6 Z " pathEditMode="relative" rAng="0" ptsTypes="AAAAAAAAAAA">
                                      <p:cBhvr>
                                        <p:cTn id="22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9167E-6 4.44444E-6 C -4.79167E-6 0.00439 0.00365 0.0081 0.00808 0.0081 C 0.01329 0.0081 0.01524 0.00393 0.01602 0.00162 L 0.01693 -0.00186 C 0.01771 -0.00417 0.01967 -0.00811 0.02566 -0.00811 C 0.02943 -0.00811 0.03386 -0.00463 0.03386 4.44444E-6 C 0.03386 0.00439 0.02943 0.0081 0.02566 0.0081 C 0.01967 0.0081 0.01771 0.00393 0.01693 0.00162 L 0.01602 -0.00186 C 0.01524 -0.00417 0.01329 -0.00811 0.00808 -0.00811 C 0.00365 -0.00811 -4.79167E-6 -0.00463 -4.79167E-6 4.44444E-6 Z " pathEditMode="relative" rAng="0" ptsTypes="AAAAAAAAAAA">
                                      <p:cBhvr>
                                        <p:cTn id="28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3.33333E-6 C 8.33333E-7 0.0044 0.00365 0.00811 0.00807 0.00811 C 0.01328 0.00811 0.01523 0.00394 0.01601 0.00162 L 0.01693 -0.00185 C 0.01771 -0.00416 0.01966 -0.0081 0.02565 -0.0081 C 0.02943 -0.0081 0.03385 -0.00463 0.03385 -3.33333E-6 C 0.03385 0.0044 0.02943 0.00811 0.02565 0.00811 C 0.01966 0.00811 0.01771 0.00394 0.01693 0.00162 L 0.01601 -0.00185 C 0.01523 -0.00416 0.01328 -0.0081 0.00807 -0.0081 C 0.00365 -0.0081 8.33333E-7 -0.00463 8.33333E-7 -3.33333E-6 Z " pathEditMode="relative" rAng="0" ptsTypes="AAAAAAAAAAA">
                                      <p:cBhvr>
                                        <p:cTn id="34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6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6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25E-6 3.7037E-6 C -1.25E-6 0.00185 0.00143 0.00347 0.00326 0.00347 C 0.00547 0.00347 0.00638 0.00162 0.00664 0.00069 L 0.00703 -0.0007 C 0.00742 -0.00162 0.0082 -0.00324 0.01068 -0.00324 C 0.01224 -0.00324 0.01419 -0.00186 0.01419 3.7037E-6 C 0.01419 0.00185 0.01224 0.00347 0.01068 0.00347 C 0.0082 0.00347 0.00742 0.00162 0.00703 0.00069 L 0.00664 -0.0007 C 0.00638 -0.00162 0.00547 -0.00324 0.00326 -0.00324 C 0.00143 -0.00324 -1.25E-6 -0.00186 -1.25E-6 3.7037E-6 Z " pathEditMode="relative" rAng="0" ptsTypes="AAAAAAAAAAA">
                                      <p:cBhvr>
                                        <p:cTn id="43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" presetClass="entr" presetSubtype="2" decel="6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6" presetClass="path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013 3.33333E-6 C 0.0013 0.00185 0.00273 0.00347 0.00456 0.00347 C 0.00664 0.00347 0.00755 0.00162 0.00781 0.00069 L 0.0082 -0.0007 C 0.00846 -0.00162 0.00937 -0.00324 0.01185 -0.00324 C 0.01341 -0.00324 0.01523 -0.00186 0.01523 3.33333E-6 C 0.01523 0.00185 0.01341 0.00347 0.01185 0.00347 C 0.00937 0.00347 0.00846 0.00162 0.0082 0.00069 L 0.00781 -0.0007 C 0.00755 -0.00162 0.00664 -0.00324 0.00456 -0.00324 C 0.00273 -0.00324 0.0013 -0.00186 0.0013 3.33333E-6 Z " pathEditMode="relative" rAng="0" ptsTypes="AAAAAAAAAAA">
                                      <p:cBhvr>
                                        <p:cTn id="49" dur="10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" presetClass="entr" presetSubtype="8" decel="6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6" presetClass="pat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00182 -3.7037E-7 C 0.00182 0.00185 0.00325 0.00347 0.00507 0.00347 C 0.00716 0.00347 0.00807 0.00162 0.00833 0.00069 L 0.00872 -0.00069 C 0.00898 -0.00162 0.00989 -0.00324 0.01237 -0.00324 C 0.01393 -0.00324 0.01575 -0.00185 0.01575 -3.7037E-7 C 0.01575 0.00185 0.01393 0.00347 0.01237 0.00347 C 0.00989 0.00347 0.00898 0.00162 0.00872 0.00069 L 0.00833 -0.00069 C 0.00807 -0.00162 0.00716 -0.00324 0.00507 -0.00324 C 0.00325 -0.00324 0.00182 -0.00185 0.00182 -3.7037E-7 Z " pathEditMode="relative" rAng="0" ptsTypes="AAAAAAAAAAA">
                                      <p:cBhvr>
                                        <p:cTn id="55" dur="10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2.59259E-6 C -4.16667E-6 0.0044 0.00365 0.0081 0.00808 0.0081 C 0.01329 0.0081 0.01524 0.00393 0.01602 0.00162 L 0.01693 -0.00185 C 0.01771 -0.00417 0.01967 -0.0081 0.02566 -0.0081 C 0.02943 -0.0081 0.03386 -0.00463 0.03386 2.59259E-6 C 0.03386 0.0044 0.02943 0.0081 0.02566 0.0081 C 0.01967 0.0081 0.01771 0.00393 0.01693 0.00162 L 0.01602 -0.00185 C 0.01524 -0.00417 0.01329 -0.0081 0.00808 -0.0081 C 0.00365 -0.0081 -4.16667E-6 -0.00463 -4.16667E-6 2.59259E-6 Z " pathEditMode="relative" rAng="0" ptsTypes="AAAAAAAAAAA">
                                      <p:cBhvr>
                                        <p:cTn id="61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Genel_Icerik_Alt_Basl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3436" y="24209"/>
            <a:ext cx="11358564" cy="64633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3D9C4-38FA-4784-AE9A-F8BCA521C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436" y="698503"/>
            <a:ext cx="11358564" cy="4015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defRPr lang="tr-TR" sz="22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</a:t>
            </a:r>
            <a:r>
              <a:rPr lang="tr-TR" dirty="0" err="1"/>
              <a:t>master</a:t>
            </a:r>
            <a:r>
              <a:rPr lang="tr-TR" dirty="0"/>
              <a:t> </a:t>
            </a:r>
            <a:r>
              <a:rPr lang="tr-TR" dirty="0" err="1"/>
              <a:t>subtitle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tr-T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C8D0E2-BE2A-4A4F-BF2E-FFD273A397E9}"/>
              </a:ext>
            </a:extLst>
          </p:cNvPr>
          <p:cNvGrpSpPr/>
          <p:nvPr userDrawn="1"/>
        </p:nvGrpSpPr>
        <p:grpSpPr>
          <a:xfrm>
            <a:off x="2642782" y="1760782"/>
            <a:ext cx="7178294" cy="4141109"/>
            <a:chOff x="1313180" y="2333966"/>
            <a:chExt cx="4196080" cy="69088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9B6ED9-283F-4ED4-9433-CCCCB0505124}"/>
                </a:ext>
              </a:extLst>
            </p:cNvPr>
            <p:cNvSpPr/>
            <p:nvPr/>
          </p:nvSpPr>
          <p:spPr>
            <a:xfrm>
              <a:off x="1313180" y="2496526"/>
              <a:ext cx="4196080" cy="5283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67220A-582A-4552-A6C0-A0134E19A85D}"/>
                </a:ext>
              </a:extLst>
            </p:cNvPr>
            <p:cNvSpPr/>
            <p:nvPr/>
          </p:nvSpPr>
          <p:spPr>
            <a:xfrm>
              <a:off x="1313180" y="2333966"/>
              <a:ext cx="4196080" cy="609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D28B5DA-328C-4391-8CCB-8FC61E4F49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6644" y="1492637"/>
            <a:ext cx="759917" cy="759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97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l_Icerik_Tek_Basl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67D3A8-A285-4EDF-89DA-3B94A9A96327}"/>
              </a:ext>
            </a:extLst>
          </p:cNvPr>
          <p:cNvGrpSpPr/>
          <p:nvPr/>
        </p:nvGrpSpPr>
        <p:grpSpPr>
          <a:xfrm>
            <a:off x="2642782" y="1760782"/>
            <a:ext cx="7178294" cy="4141109"/>
            <a:chOff x="1313180" y="2333966"/>
            <a:chExt cx="4196080" cy="6908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D37C13-E1DA-4522-AE03-CE5AF2C4858D}"/>
                </a:ext>
              </a:extLst>
            </p:cNvPr>
            <p:cNvSpPr/>
            <p:nvPr/>
          </p:nvSpPr>
          <p:spPr>
            <a:xfrm>
              <a:off x="1313180" y="2496526"/>
              <a:ext cx="4196080" cy="5283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FE9080-AE53-4443-946E-C16CFEEB2B7F}"/>
                </a:ext>
              </a:extLst>
            </p:cNvPr>
            <p:cNvSpPr/>
            <p:nvPr/>
          </p:nvSpPr>
          <p:spPr>
            <a:xfrm>
              <a:off x="1313180" y="2333966"/>
              <a:ext cx="4196080" cy="609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3436" y="203673"/>
            <a:ext cx="11358564" cy="64633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C1852-BA49-4384-9B14-7FDEBCB0B1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6644" y="1492637"/>
            <a:ext cx="759917" cy="759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431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l_Icerik_Tek_Basl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67D3A8-A285-4EDF-89DA-3B94A9A96327}"/>
              </a:ext>
            </a:extLst>
          </p:cNvPr>
          <p:cNvGrpSpPr/>
          <p:nvPr/>
        </p:nvGrpSpPr>
        <p:grpSpPr>
          <a:xfrm>
            <a:off x="2642782" y="1760782"/>
            <a:ext cx="7178294" cy="4141109"/>
            <a:chOff x="1313180" y="2333966"/>
            <a:chExt cx="4196080" cy="6908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D37C13-E1DA-4522-AE03-CE5AF2C4858D}"/>
                </a:ext>
              </a:extLst>
            </p:cNvPr>
            <p:cNvSpPr/>
            <p:nvPr/>
          </p:nvSpPr>
          <p:spPr>
            <a:xfrm>
              <a:off x="1313180" y="2496526"/>
              <a:ext cx="4196080" cy="5283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FE9080-AE53-4443-946E-C16CFEEB2B7F}"/>
                </a:ext>
              </a:extLst>
            </p:cNvPr>
            <p:cNvSpPr/>
            <p:nvPr/>
          </p:nvSpPr>
          <p:spPr>
            <a:xfrm>
              <a:off x="1313180" y="2333966"/>
              <a:ext cx="4196080" cy="609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3436" y="203673"/>
            <a:ext cx="11358564" cy="64633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tr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7A6D2-CDAD-467D-808C-DB330EA383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6644" y="1492637"/>
            <a:ext cx="759917" cy="759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8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29F29-35BC-41F3-A5AA-1E4738D5EA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4" name="Rounded Rectangle 2"/>
          <p:cNvSpPr/>
          <p:nvPr userDrawn="1"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4C433D">
                  <a:alpha val="82000"/>
                </a:srgbClr>
              </a:gs>
              <a:gs pos="50000">
                <a:srgbClr val="473D39">
                  <a:alpha val="82000"/>
                </a:srgbClr>
              </a:gs>
              <a:gs pos="100000">
                <a:srgbClr val="5B534D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 userDrawn="1"/>
        </p:nvSpPr>
        <p:spPr>
          <a:xfrm>
            <a:off x="3108960" y="3075057"/>
            <a:ext cx="597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67875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DBAA7-CA31-4C62-8633-6D1DB322A6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6493"/>
            <a:ext cx="12192000" cy="8128000"/>
          </a:xfrm>
          <a:prstGeom prst="rect">
            <a:avLst/>
          </a:prstGeom>
        </p:spPr>
      </p:pic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E373AB33-BABB-4253-A817-7A2673A13277}"/>
              </a:ext>
            </a:extLst>
          </p:cNvPr>
          <p:cNvSpPr/>
          <p:nvPr userDrawn="1"/>
        </p:nvSpPr>
        <p:spPr>
          <a:xfrm>
            <a:off x="-281473" y="1269547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121A1C">
                  <a:alpha val="82000"/>
                </a:srgbClr>
              </a:gs>
              <a:gs pos="50000">
                <a:srgbClr val="2D383C">
                  <a:alpha val="82000"/>
                </a:srgbClr>
              </a:gs>
              <a:gs pos="100000">
                <a:srgbClr val="202221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04338-582E-4DFB-AEBC-BF4FD740B918}"/>
              </a:ext>
            </a:extLst>
          </p:cNvPr>
          <p:cNvSpPr txBox="1"/>
          <p:nvPr userDrawn="1"/>
        </p:nvSpPr>
        <p:spPr>
          <a:xfrm>
            <a:off x="1607820" y="1503432"/>
            <a:ext cx="897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405295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isekra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F62ABA-8EA2-4DA3-9F4E-E5ADA83F8B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34206"/>
            <a:ext cx="12192000" cy="8128000"/>
          </a:xfrm>
          <a:prstGeom prst="rect">
            <a:avLst/>
          </a:prstGeom>
        </p:spPr>
      </p:pic>
      <p:pic>
        <p:nvPicPr>
          <p:cNvPr id="3" name="Resim 144">
            <a:extLst>
              <a:ext uri="{FF2B5EF4-FFF2-40B4-BE49-F238E27FC236}">
                <a16:creationId xmlns:a16="http://schemas.microsoft.com/office/drawing/2014/main" id="{3B57D0CF-C64F-4671-94EC-58E096A0E1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85108" y="-236585"/>
            <a:ext cx="6196161" cy="3105788"/>
          </a:xfrm>
          <a:prstGeom prst="rect">
            <a:avLst/>
          </a:prstGeom>
        </p:spPr>
      </p:pic>
      <p:pic>
        <p:nvPicPr>
          <p:cNvPr id="4" name="Resim 144">
            <a:extLst>
              <a:ext uri="{FF2B5EF4-FFF2-40B4-BE49-F238E27FC236}">
                <a16:creationId xmlns:a16="http://schemas.microsoft.com/office/drawing/2014/main" id="{2B0B2F54-BE5D-46F2-98FC-27A483EFD2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190" y="1260045"/>
            <a:ext cx="6196161" cy="3105788"/>
          </a:xfrm>
          <a:prstGeom prst="rect">
            <a:avLst/>
          </a:prstGeom>
        </p:spPr>
      </p:pic>
      <p:pic>
        <p:nvPicPr>
          <p:cNvPr id="5" name="Resim 144">
            <a:extLst>
              <a:ext uri="{FF2B5EF4-FFF2-40B4-BE49-F238E27FC236}">
                <a16:creationId xmlns:a16="http://schemas.microsoft.com/office/drawing/2014/main" id="{D021EB3A-C307-416D-B605-81D392827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85109" y="2869203"/>
            <a:ext cx="6196161" cy="3105788"/>
          </a:xfrm>
          <a:prstGeom prst="rect">
            <a:avLst/>
          </a:prstGeom>
        </p:spPr>
      </p:pic>
      <p:pic>
        <p:nvPicPr>
          <p:cNvPr id="6" name="Resim 57">
            <a:extLst>
              <a:ext uri="{FF2B5EF4-FFF2-40B4-BE49-F238E27FC236}">
                <a16:creationId xmlns:a16="http://schemas.microsoft.com/office/drawing/2014/main" id="{436352B4-6DA6-4199-8D2B-0FA46AD6F9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1416" y="-453584"/>
            <a:ext cx="5638783" cy="2813752"/>
          </a:xfrm>
          <a:prstGeom prst="rect">
            <a:avLst/>
          </a:prstGeom>
        </p:spPr>
      </p:pic>
      <p:pic>
        <p:nvPicPr>
          <p:cNvPr id="7" name="Resim 3">
            <a:extLst>
              <a:ext uri="{FF2B5EF4-FFF2-40B4-BE49-F238E27FC236}">
                <a16:creationId xmlns:a16="http://schemas.microsoft.com/office/drawing/2014/main" id="{D2E422A7-4529-4AE1-83D3-C138592C9F8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1164" y="2987197"/>
            <a:ext cx="4749625" cy="2051837"/>
          </a:xfrm>
          <a:prstGeom prst="rect">
            <a:avLst/>
          </a:prstGeom>
        </p:spPr>
      </p:pic>
      <p:pic>
        <p:nvPicPr>
          <p:cNvPr id="8" name="Resim 5">
            <a:extLst>
              <a:ext uri="{FF2B5EF4-FFF2-40B4-BE49-F238E27FC236}">
                <a16:creationId xmlns:a16="http://schemas.microsoft.com/office/drawing/2014/main" id="{614233C5-46D4-4940-AB41-E59CEF7FBB7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50412">
            <a:off x="8170872" y="1927393"/>
            <a:ext cx="5336036" cy="2545290"/>
          </a:xfrm>
          <a:prstGeom prst="rect">
            <a:avLst/>
          </a:prstGeom>
        </p:spPr>
      </p:pic>
      <p:pic>
        <p:nvPicPr>
          <p:cNvPr id="9" name="Resim 144">
            <a:extLst>
              <a:ext uri="{FF2B5EF4-FFF2-40B4-BE49-F238E27FC236}">
                <a16:creationId xmlns:a16="http://schemas.microsoft.com/office/drawing/2014/main" id="{05653064-D17D-401F-9BA1-220AFB14AF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49" y="2981987"/>
            <a:ext cx="6196161" cy="3105788"/>
          </a:xfrm>
          <a:prstGeom prst="rect">
            <a:avLst/>
          </a:prstGeom>
        </p:spPr>
      </p:pic>
      <p:pic>
        <p:nvPicPr>
          <p:cNvPr id="10" name="Resim 144">
            <a:extLst>
              <a:ext uri="{FF2B5EF4-FFF2-40B4-BE49-F238E27FC236}">
                <a16:creationId xmlns:a16="http://schemas.microsoft.com/office/drawing/2014/main" id="{FA2CB5FD-24B5-4DB0-A9CF-FD84B4F516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49349" y="3604134"/>
            <a:ext cx="6196161" cy="3105788"/>
          </a:xfrm>
          <a:prstGeom prst="rect">
            <a:avLst/>
          </a:prstGeom>
        </p:spPr>
      </p:pic>
      <p:pic>
        <p:nvPicPr>
          <p:cNvPr id="11" name="Resim 144">
            <a:extLst>
              <a:ext uri="{FF2B5EF4-FFF2-40B4-BE49-F238E27FC236}">
                <a16:creationId xmlns:a16="http://schemas.microsoft.com/office/drawing/2014/main" id="{E0400370-E733-4EDD-83CA-8613F76031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7218" y="505851"/>
            <a:ext cx="6196161" cy="3105788"/>
          </a:xfrm>
          <a:prstGeom prst="rect">
            <a:avLst/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DDDB39FD-F5CF-4B95-AC57-051B7D30484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772" y="-975807"/>
            <a:ext cx="3272664" cy="2392317"/>
          </a:xfrm>
          <a:prstGeom prst="rect">
            <a:avLst/>
          </a:prstGeom>
        </p:spPr>
      </p:pic>
      <p:pic>
        <p:nvPicPr>
          <p:cNvPr id="14" name="Resim 144">
            <a:extLst>
              <a:ext uri="{FF2B5EF4-FFF2-40B4-BE49-F238E27FC236}">
                <a16:creationId xmlns:a16="http://schemas.microsoft.com/office/drawing/2014/main" id="{CF4E0CA4-E3FB-45CB-B4D3-1E0177FC90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401" y="-145705"/>
            <a:ext cx="6196161" cy="3105788"/>
          </a:xfrm>
          <a:prstGeom prst="rect">
            <a:avLst/>
          </a:prstGeom>
        </p:spPr>
      </p:pic>
      <p:pic>
        <p:nvPicPr>
          <p:cNvPr id="15" name="Resim 18">
            <a:extLst>
              <a:ext uri="{FF2B5EF4-FFF2-40B4-BE49-F238E27FC236}">
                <a16:creationId xmlns:a16="http://schemas.microsoft.com/office/drawing/2014/main" id="{306C94C2-C8B6-4553-833D-2029A5F41D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48414" flipH="1">
            <a:off x="6121287" y="-28794"/>
            <a:ext cx="2380045" cy="792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E02371-DE27-48C1-A355-B3CED0DAC8ED}"/>
              </a:ext>
            </a:extLst>
          </p:cNvPr>
          <p:cNvSpPr txBox="1"/>
          <p:nvPr userDrawn="1"/>
        </p:nvSpPr>
        <p:spPr>
          <a:xfrm>
            <a:off x="1607820" y="3075057"/>
            <a:ext cx="897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780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9167E-6 3.7037E-6 C 2.29167E-6 0.00439 0.00364 0.0081 0.00807 0.0081 C 0.01328 0.0081 0.01523 0.00393 0.01601 0.00162 L 0.01692 -0.00186 C 0.01771 -0.00417 0.01966 -0.00811 0.02565 -0.00811 C 0.02942 -0.00811 0.03385 -0.00463 0.03385 3.7037E-6 C 0.03385 0.00439 0.02942 0.0081 0.02565 0.0081 C 0.01966 0.0081 0.01771 0.00393 0.01692 0.00162 L 0.01601 -0.00186 C 0.01523 -0.00417 0.01328 -0.00811 0.00807 -0.00811 C 0.00364 -0.00811 2.29167E-6 -0.00463 2.29167E-6 3.7037E-6 Z " pathEditMode="relative" rAng="0" ptsTypes="AAAAAA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375E-6 -2.59259E-6 C -4.375E-6 0.0044 0.00365 0.0081 0.00808 0.0081 C 0.01329 0.0081 0.01524 0.00394 0.01602 0.00162 L 0.01693 -0.00185 C 0.01771 -0.00416 0.01967 -0.0081 0.02566 -0.0081 C 0.02943 -0.0081 0.03386 -0.00463 0.03386 -2.59259E-6 C 0.03386 0.0044 0.02943 0.0081 0.02566 0.0081 C 0.01967 0.0081 0.01771 0.00394 0.01693 0.00162 L 0.01602 -0.00185 C 0.01524 -0.00416 0.01329 -0.0081 0.00808 -0.0081 C 0.00365 -0.0081 -4.375E-6 -0.00463 -4.375E-6 -2.59259E-6 Z " pathEditMode="relative" rAng="0" ptsTypes="AAAAAAAAAAA">
                                      <p:cBhvr>
                                        <p:cTn id="1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9167E-6 3.7037E-6 C 2.29167E-6 0.00439 0.00364 0.0081 0.00807 0.0081 C 0.01328 0.0081 0.01523 0.00393 0.01601 0.00162 L 0.01692 -0.00186 C 0.01771 -0.00417 0.01966 -0.00811 0.02565 -0.00811 C 0.02942 -0.00811 0.03385 -0.00463 0.03385 3.7037E-6 C 0.03385 0.00439 0.02942 0.0081 0.02565 0.0081 C 0.01966 0.0081 0.01771 0.00393 0.01692 0.00162 L 0.01601 -0.00186 C 0.01523 -0.00417 0.01328 -0.00811 0.00807 -0.00811 C 0.00364 -0.00811 2.29167E-6 -0.00463 2.29167E-6 3.7037E-6 Z " pathEditMode="relative" rAng="0" ptsTypes="AAAAAAAAAAA">
                                      <p:cBhvr>
                                        <p:cTn id="2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9167E-6 3.7037E-6 C 2.29167E-6 0.00439 0.00364 0.0081 0.00807 0.0081 C 0.01328 0.0081 0.01523 0.00393 0.01601 0.00162 L 0.01692 -0.00186 C 0.01771 -0.00417 0.01966 -0.00811 0.02565 -0.00811 C 0.02942 -0.00811 0.03385 -0.00463 0.03385 3.7037E-6 C 0.03385 0.00439 0.02942 0.0081 0.02565 0.0081 C 0.01966 0.0081 0.01771 0.00393 0.01692 0.00162 L 0.01601 -0.00186 C 0.01523 -0.00417 0.01328 -0.00811 0.00807 -0.00811 C 0.00364 -0.00811 2.29167E-6 -0.00463 2.29167E-6 3.7037E-6 Z " pathEditMode="relative" rAng="0" ptsTypes="AAAAAAAAAAA">
                                      <p:cBhvr>
                                        <p:cTn id="2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8" decel="6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path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0131 1.11111E-6 C 0.00131 0.00185 0.00274 0.00347 0.00456 0.00347 C 0.00665 0.00347 0.00756 0.00162 0.00782 0.00069 L 0.00821 -0.0007 C 0.00847 -0.00162 0.00938 -0.00324 0.01185 -0.00324 C 0.01342 -0.00324 0.01524 -0.00185 0.01524 1.11111E-6 C 0.01524 0.00185 0.01342 0.00347 0.01185 0.00347 C 0.00938 0.00347 0.00847 0.00162 0.00821 0.00069 L 0.00782 -0.0007 C 0.00756 -0.00162 0.00665 -0.00324 0.00456 -0.00324 C 0.00274 -0.00324 0.00131 -0.00185 0.00131 1.11111E-6 Z " pathEditMode="relative" rAng="0" ptsTypes="AAAAAAAAAAA">
                                      <p:cBhvr>
                                        <p:cTn id="34" dur="10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ntr" presetSubtype="8" decel="6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33333E-6 4.81481E-6 C 3.33333E-6 0.00185 0.00143 0.00347 0.00325 0.00347 C 0.00547 0.00347 0.00638 0.00162 0.00664 0.00069 L 0.00703 -0.0007 C 0.00742 -0.00163 0.0082 -0.00325 0.01067 -0.00325 C 0.01224 -0.00325 0.01419 -0.00186 0.01419 4.81481E-6 C 0.01419 0.00185 0.01224 0.00347 0.01067 0.00347 C 0.0082 0.00347 0.00742 0.00162 0.00703 0.00069 L 0.00664 -0.0007 C 0.00638 -0.00163 0.00547 -0.00325 0.00325 -0.00325 C 0.00143 -0.00325 3.33333E-6 -0.00186 3.33333E-6 4.81481E-6 Z " pathEditMode="relative" rAng="0" ptsTypes="AAAAAAAAAAA">
                                      <p:cBhvr>
                                        <p:cTn id="40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3 4.81481E-6 C 0.0013 0.00185 0.00274 0.00347 0.00456 0.00347 C 0.00664 0.00347 0.00755 0.00162 0.00781 0.00069 L 0.00821 -0.0007 C 0.00847 -0.00163 0.00938 -0.00325 0.01185 -0.00325 C 0.01341 -0.00325 0.01524 -0.00186 0.01524 4.81481E-6 C 0.01524 0.00185 0.01341 0.00347 0.01185 0.00347 C 0.00938 0.00347 0.00847 0.00162 0.00821 0.00069 L 0.00781 -0.0007 C 0.00755 -0.00163 0.00664 -0.00325 0.00456 -0.00325 C 0.00274 -0.00325 0.0013 -0.00186 0.0013 4.81481E-6 Z " pathEditMode="relative" rAng="0" ptsTypes="AAAAAAAAAAA">
                                      <p:cBhvr>
                                        <p:cTn id="46" dur="10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-1.11111E-6 C 3.95833E-6 0.0044 0.00364 0.0081 0.00807 0.0081 C 0.01328 0.0081 0.01523 0.00394 0.01601 0.00162 L 0.01692 -0.00185 C 0.0177 -0.00417 0.01966 -0.0081 0.02565 -0.0081 C 0.02942 -0.0081 0.03385 -0.00463 0.03385 -1.11111E-6 C 0.03385 0.0044 0.02942 0.0081 0.02565 0.0081 C 0.01966 0.0081 0.0177 0.00394 0.01692 0.00162 L 0.01601 -0.00185 C 0.01523 -0.00417 0.01328 -0.0081 0.00807 -0.0081 C 0.00364 -0.0081 3.95833E-6 -0.00463 3.95833E-6 -1.11111E-6 Z " pathEditMode="relative" rAng="0" ptsTypes="AAAAAAAAAAA">
                                      <p:cBhvr>
                                        <p:cTn id="52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375E-6 -1.85185E-6 C -4.375E-6 0.0044 0.00365 0.0081 0.00808 0.0081 C 0.01329 0.0081 0.01524 0.00394 0.01602 0.00162 L 0.01693 -0.00185 C 0.01771 -0.00416 0.01967 -0.0081 0.02566 -0.0081 C 0.02943 -0.0081 0.03386 -0.00463 0.03386 -1.85185E-6 C 0.03386 0.0044 0.02943 0.0081 0.02566 0.0081 C 0.01967 0.0081 0.01771 0.00394 0.01693 0.00162 L 0.01602 -0.00185 C 0.01524 -0.00416 0.01329 -0.0081 0.00808 -0.0081 C 0.00365 -0.0081 -4.375E-6 -0.00463 -4.375E-6 -1.85185E-6 Z " pathEditMode="relative" rAng="0" ptsTypes="AAAAAAAAAAA">
                                      <p:cBhvr>
                                        <p:cTn id="58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75E-6 -1.48148E-6 C 3.75E-6 0.0044 0.00364 0.0081 0.00807 0.0081 C 0.01328 0.0081 0.01523 0.00394 0.01601 0.00162 L 0.01692 -0.00185 C 0.0177 -0.00417 0.01966 -0.0081 0.02565 -0.0081 C 0.02942 -0.0081 0.03385 -0.00463 0.03385 -1.48148E-6 C 0.03385 0.0044 0.02942 0.0081 0.02565 0.0081 C 0.01966 0.0081 0.0177 0.00394 0.01692 0.00162 L 0.01601 -0.00185 C 0.01523 -0.00417 0.01328 -0.0081 0.00807 -0.0081 C 0.00364 -0.0081 3.75E-6 -0.00463 3.75E-6 -1.48148E-6 Z " pathEditMode="relative" rAng="0" ptsTypes="AAAAAAAAAAA">
                                      <p:cBhvr>
                                        <p:cTn id="64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ntr" presetSubtype="4" decel="6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6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4.44444E-6 C 2.5E-6 0.00186 0.00143 0.00348 0.00325 0.00348 C 0.00547 0.00348 0.00638 0.00162 0.00664 0.0007 L 0.00703 -0.00069 C 0.00742 -0.00162 0.0082 -0.00324 0.01067 -0.00324 C 0.01224 -0.00324 0.01419 -0.00185 0.01419 -4.44444E-6 C 0.01419 0.00186 0.01224 0.00348 0.01067 0.00348 C 0.0082 0.00348 0.00742 0.00162 0.00703 0.0007 L 0.00664 -0.00069 C 0.00638 -0.00162 0.00547 -0.00324 0.00325 -0.00324 C 0.00143 -0.00324 2.5E-6 -0.00185 2.5E-6 -4.44444E-6 Z " pathEditMode="relative" rAng="0" ptsTypes="AAAAAAAAAAA">
                                      <p:cBhvr>
                                        <p:cTn id="70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2" presetClass="entr" presetSubtype="6" decel="6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70833E-6 -3.7037E-7 C -2.70833E-6 0.00185 0.00144 0.00347 0.00326 0.00347 C 0.00547 0.00347 0.00638 0.00162 0.00664 0.00069 L 0.00703 -0.00069 C 0.00742 -0.00162 0.00821 -0.00324 0.01068 -0.00324 C 0.01224 -0.00324 0.0142 -0.00185 0.0142 -3.7037E-7 C 0.0142 0.00185 0.01224 0.00347 0.01068 0.00347 C 0.00821 0.00347 0.00742 0.00162 0.00703 0.00069 L 0.00664 -0.00069 C 0.00638 -0.00162 0.00547 -0.00324 0.00326 -0.00324 C 0.00144 -0.00324 -2.70833E-6 -0.00185 -2.70833E-6 -3.7037E-7 Z " pathEditMode="relative" rAng="0" ptsTypes="AAAAAAAAAAA">
                                      <p:cBhvr>
                                        <p:cTn id="7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irisekra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F62ABA-8EA2-4DA3-9F4E-E5ADA83F8B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34206"/>
            <a:ext cx="12192000" cy="8128000"/>
          </a:xfrm>
          <a:prstGeom prst="rect">
            <a:avLst/>
          </a:prstGeom>
        </p:spPr>
      </p:pic>
      <p:pic>
        <p:nvPicPr>
          <p:cNvPr id="3" name="Resim 144">
            <a:extLst>
              <a:ext uri="{FF2B5EF4-FFF2-40B4-BE49-F238E27FC236}">
                <a16:creationId xmlns:a16="http://schemas.microsoft.com/office/drawing/2014/main" id="{3B57D0CF-C64F-4671-94EC-58E096A0E1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85108" y="-236585"/>
            <a:ext cx="6196161" cy="3105788"/>
          </a:xfrm>
          <a:prstGeom prst="rect">
            <a:avLst/>
          </a:prstGeom>
        </p:spPr>
      </p:pic>
      <p:pic>
        <p:nvPicPr>
          <p:cNvPr id="4" name="Resim 144">
            <a:extLst>
              <a:ext uri="{FF2B5EF4-FFF2-40B4-BE49-F238E27FC236}">
                <a16:creationId xmlns:a16="http://schemas.microsoft.com/office/drawing/2014/main" id="{2B0B2F54-BE5D-46F2-98FC-27A483EFD2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190" y="1260045"/>
            <a:ext cx="6196161" cy="3105788"/>
          </a:xfrm>
          <a:prstGeom prst="rect">
            <a:avLst/>
          </a:prstGeom>
        </p:spPr>
      </p:pic>
      <p:pic>
        <p:nvPicPr>
          <p:cNvPr id="5" name="Resim 144">
            <a:extLst>
              <a:ext uri="{FF2B5EF4-FFF2-40B4-BE49-F238E27FC236}">
                <a16:creationId xmlns:a16="http://schemas.microsoft.com/office/drawing/2014/main" id="{D021EB3A-C307-416D-B605-81D392827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85109" y="2869203"/>
            <a:ext cx="6196161" cy="3105788"/>
          </a:xfrm>
          <a:prstGeom prst="rect">
            <a:avLst/>
          </a:prstGeom>
        </p:spPr>
      </p:pic>
      <p:pic>
        <p:nvPicPr>
          <p:cNvPr id="6" name="Resim 57">
            <a:extLst>
              <a:ext uri="{FF2B5EF4-FFF2-40B4-BE49-F238E27FC236}">
                <a16:creationId xmlns:a16="http://schemas.microsoft.com/office/drawing/2014/main" id="{436352B4-6DA6-4199-8D2B-0FA46AD6F9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1416" y="-453584"/>
            <a:ext cx="5638783" cy="2813752"/>
          </a:xfrm>
          <a:prstGeom prst="rect">
            <a:avLst/>
          </a:prstGeom>
        </p:spPr>
      </p:pic>
      <p:pic>
        <p:nvPicPr>
          <p:cNvPr id="7" name="Resim 3">
            <a:extLst>
              <a:ext uri="{FF2B5EF4-FFF2-40B4-BE49-F238E27FC236}">
                <a16:creationId xmlns:a16="http://schemas.microsoft.com/office/drawing/2014/main" id="{D2E422A7-4529-4AE1-83D3-C138592C9F8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1164" y="2987197"/>
            <a:ext cx="4749625" cy="2051837"/>
          </a:xfrm>
          <a:prstGeom prst="rect">
            <a:avLst/>
          </a:prstGeom>
        </p:spPr>
      </p:pic>
      <p:pic>
        <p:nvPicPr>
          <p:cNvPr id="8" name="Resim 5">
            <a:extLst>
              <a:ext uri="{FF2B5EF4-FFF2-40B4-BE49-F238E27FC236}">
                <a16:creationId xmlns:a16="http://schemas.microsoft.com/office/drawing/2014/main" id="{614233C5-46D4-4940-AB41-E59CEF7FBB7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50412">
            <a:off x="8170872" y="1927393"/>
            <a:ext cx="5336036" cy="2545290"/>
          </a:xfrm>
          <a:prstGeom prst="rect">
            <a:avLst/>
          </a:prstGeom>
        </p:spPr>
      </p:pic>
      <p:pic>
        <p:nvPicPr>
          <p:cNvPr id="9" name="Resim 144">
            <a:extLst>
              <a:ext uri="{FF2B5EF4-FFF2-40B4-BE49-F238E27FC236}">
                <a16:creationId xmlns:a16="http://schemas.microsoft.com/office/drawing/2014/main" id="{05653064-D17D-401F-9BA1-220AFB14AF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49" y="2981987"/>
            <a:ext cx="6196161" cy="3105788"/>
          </a:xfrm>
          <a:prstGeom prst="rect">
            <a:avLst/>
          </a:prstGeom>
        </p:spPr>
      </p:pic>
      <p:pic>
        <p:nvPicPr>
          <p:cNvPr id="10" name="Resim 144">
            <a:extLst>
              <a:ext uri="{FF2B5EF4-FFF2-40B4-BE49-F238E27FC236}">
                <a16:creationId xmlns:a16="http://schemas.microsoft.com/office/drawing/2014/main" id="{FA2CB5FD-24B5-4DB0-A9CF-FD84B4F516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49349" y="3604134"/>
            <a:ext cx="6196161" cy="3105788"/>
          </a:xfrm>
          <a:prstGeom prst="rect">
            <a:avLst/>
          </a:prstGeom>
        </p:spPr>
      </p:pic>
      <p:pic>
        <p:nvPicPr>
          <p:cNvPr id="11" name="Resim 144">
            <a:extLst>
              <a:ext uri="{FF2B5EF4-FFF2-40B4-BE49-F238E27FC236}">
                <a16:creationId xmlns:a16="http://schemas.microsoft.com/office/drawing/2014/main" id="{E0400370-E733-4EDD-83CA-8613F76031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7218" y="505851"/>
            <a:ext cx="6196161" cy="3105788"/>
          </a:xfrm>
          <a:prstGeom prst="rect">
            <a:avLst/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DDDB39FD-F5CF-4B95-AC57-051B7D30484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772" y="-975807"/>
            <a:ext cx="3272664" cy="2392317"/>
          </a:xfrm>
          <a:prstGeom prst="rect">
            <a:avLst/>
          </a:prstGeom>
        </p:spPr>
      </p:pic>
      <p:pic>
        <p:nvPicPr>
          <p:cNvPr id="14" name="Resim 144">
            <a:extLst>
              <a:ext uri="{FF2B5EF4-FFF2-40B4-BE49-F238E27FC236}">
                <a16:creationId xmlns:a16="http://schemas.microsoft.com/office/drawing/2014/main" id="{CF4E0CA4-E3FB-45CB-B4D3-1E0177FC90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401" y="-145705"/>
            <a:ext cx="6196161" cy="3105788"/>
          </a:xfrm>
          <a:prstGeom prst="rect">
            <a:avLst/>
          </a:prstGeom>
        </p:spPr>
      </p:pic>
      <p:pic>
        <p:nvPicPr>
          <p:cNvPr id="15" name="Resim 18">
            <a:extLst>
              <a:ext uri="{FF2B5EF4-FFF2-40B4-BE49-F238E27FC236}">
                <a16:creationId xmlns:a16="http://schemas.microsoft.com/office/drawing/2014/main" id="{306C94C2-C8B6-4553-833D-2029A5F41D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48414" flipH="1">
            <a:off x="6121287" y="-28794"/>
            <a:ext cx="2380045" cy="79255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EE4F788-C259-4203-9AA8-97AB80633A5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90777645"/>
              </p:ext>
            </p:extLst>
          </p:nvPr>
        </p:nvGraphicFramePr>
        <p:xfrm>
          <a:off x="1603764" y="1674785"/>
          <a:ext cx="8909051" cy="3878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836">
                  <a:extLst>
                    <a:ext uri="{9D8B030D-6E8A-4147-A177-3AD203B41FA5}">
                      <a16:colId xmlns:a16="http://schemas.microsoft.com/office/drawing/2014/main" val="3086377058"/>
                    </a:ext>
                  </a:extLst>
                </a:gridCol>
                <a:gridCol w="1394215">
                  <a:extLst>
                    <a:ext uri="{9D8B030D-6E8A-4147-A177-3AD203B41FA5}">
                      <a16:colId xmlns:a16="http://schemas.microsoft.com/office/drawing/2014/main" val="3680641133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1428446875"/>
                    </a:ext>
                  </a:extLst>
                </a:gridCol>
              </a:tblGrid>
              <a:tr h="352569">
                <a:tc>
                  <a:txBody>
                    <a:bodyPr/>
                    <a:lstStyle/>
                    <a:p>
                      <a:r>
                        <a:rPr lang="tr-TR" sz="1600" dirty="0" err="1"/>
                        <a:t>Order</a:t>
                      </a:r>
                      <a:r>
                        <a:rPr lang="tr-TR" sz="1600" dirty="0"/>
                        <a:t> No.</a:t>
                      </a: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dirty="0"/>
                        <a:t>Update </a:t>
                      </a:r>
                      <a:r>
                        <a:rPr lang="tr-TR" sz="1600" dirty="0" err="1"/>
                        <a:t>Date</a:t>
                      </a:r>
                      <a:endParaRPr lang="tr-TR" sz="1600" dirty="0"/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dirty="0"/>
                        <a:t>Update Information</a:t>
                      </a: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473860"/>
                  </a:ext>
                </a:extLst>
              </a:tr>
              <a:tr h="352569">
                <a:tc>
                  <a:txBody>
                    <a:bodyPr/>
                    <a:lstStyle/>
                    <a:p>
                      <a:pPr algn="ctr"/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810887"/>
                  </a:ext>
                </a:extLst>
              </a:tr>
              <a:tr h="352569">
                <a:tc>
                  <a:txBody>
                    <a:bodyPr/>
                    <a:lstStyle/>
                    <a:p>
                      <a:pPr algn="ctr"/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82225"/>
                  </a:ext>
                </a:extLst>
              </a:tr>
              <a:tr h="352569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94409"/>
                  </a:ext>
                </a:extLst>
              </a:tr>
              <a:tr h="352569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195780"/>
                  </a:ext>
                </a:extLst>
              </a:tr>
              <a:tr h="352569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66507"/>
                  </a:ext>
                </a:extLst>
              </a:tr>
              <a:tr h="352569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84450"/>
                  </a:ext>
                </a:extLst>
              </a:tr>
              <a:tr h="352569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688545"/>
                  </a:ext>
                </a:extLst>
              </a:tr>
              <a:tr h="352569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382884"/>
                  </a:ext>
                </a:extLst>
              </a:tr>
              <a:tr h="352569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39982"/>
                  </a:ext>
                </a:extLst>
              </a:tr>
              <a:tr h="352569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 anchor="ctr">
                    <a:solidFill>
                      <a:srgbClr val="E2F7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76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88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9167E-6 3.7037E-6 C 2.29167E-6 0.00439 0.00364 0.0081 0.00807 0.0081 C 0.01328 0.0081 0.01523 0.00393 0.01601 0.00162 L 0.01692 -0.00186 C 0.01771 -0.00417 0.01966 -0.00811 0.02565 -0.00811 C 0.02942 -0.00811 0.03385 -0.00463 0.03385 3.7037E-6 C 0.03385 0.00439 0.02942 0.0081 0.02565 0.0081 C 0.01966 0.0081 0.01771 0.00393 0.01692 0.00162 L 0.01601 -0.00186 C 0.01523 -0.00417 0.01328 -0.00811 0.00807 -0.00811 C 0.00364 -0.00811 2.29167E-6 -0.00463 2.29167E-6 3.7037E-6 Z " pathEditMode="relative" rAng="0" ptsTypes="AAAAAA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375E-6 -2.59259E-6 C -4.375E-6 0.0044 0.00365 0.0081 0.00808 0.0081 C 0.01329 0.0081 0.01524 0.00394 0.01602 0.00162 L 0.01693 -0.00185 C 0.01771 -0.00416 0.01967 -0.0081 0.02566 -0.0081 C 0.02943 -0.0081 0.03386 -0.00463 0.03386 -2.59259E-6 C 0.03386 0.0044 0.02943 0.0081 0.02566 0.0081 C 0.01967 0.0081 0.01771 0.00394 0.01693 0.00162 L 0.01602 -0.00185 C 0.01524 -0.00416 0.01329 -0.0081 0.00808 -0.0081 C 0.00365 -0.0081 -4.375E-6 -0.00463 -4.375E-6 -2.59259E-6 Z " pathEditMode="relative" rAng="0" ptsTypes="AAAAAAAAAAA">
                                      <p:cBhvr>
                                        <p:cTn id="1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9167E-6 3.7037E-6 C 2.29167E-6 0.00439 0.00364 0.0081 0.00807 0.0081 C 0.01328 0.0081 0.01523 0.00393 0.01601 0.00162 L 0.01692 -0.00186 C 0.01771 -0.00417 0.01966 -0.00811 0.02565 -0.00811 C 0.02942 -0.00811 0.03385 -0.00463 0.03385 3.7037E-6 C 0.03385 0.00439 0.02942 0.0081 0.02565 0.0081 C 0.01966 0.0081 0.01771 0.00393 0.01692 0.00162 L 0.01601 -0.00186 C 0.01523 -0.00417 0.01328 -0.00811 0.00807 -0.00811 C 0.00364 -0.00811 2.29167E-6 -0.00463 2.29167E-6 3.7037E-6 Z " pathEditMode="relative" rAng="0" ptsTypes="AAAAAAAAAAA">
                                      <p:cBhvr>
                                        <p:cTn id="2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9167E-6 3.7037E-6 C 2.29167E-6 0.00439 0.00364 0.0081 0.00807 0.0081 C 0.01328 0.0081 0.01523 0.00393 0.01601 0.00162 L 0.01692 -0.00186 C 0.01771 -0.00417 0.01966 -0.00811 0.02565 -0.00811 C 0.02942 -0.00811 0.03385 -0.00463 0.03385 3.7037E-6 C 0.03385 0.00439 0.02942 0.0081 0.02565 0.0081 C 0.01966 0.0081 0.01771 0.00393 0.01692 0.00162 L 0.01601 -0.00186 C 0.01523 -0.00417 0.01328 -0.00811 0.00807 -0.00811 C 0.00364 -0.00811 2.29167E-6 -0.00463 2.29167E-6 3.7037E-6 Z " pathEditMode="relative" rAng="0" ptsTypes="AAAAAAAAAAA">
                                      <p:cBhvr>
                                        <p:cTn id="2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8" decel="6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path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0131 1.11111E-6 C 0.00131 0.00185 0.00274 0.00347 0.00456 0.00347 C 0.00665 0.00347 0.00756 0.00162 0.00782 0.00069 L 0.00821 -0.0007 C 0.00847 -0.00162 0.00938 -0.00324 0.01185 -0.00324 C 0.01342 -0.00324 0.01524 -0.00185 0.01524 1.11111E-6 C 0.01524 0.00185 0.01342 0.00347 0.01185 0.00347 C 0.00938 0.00347 0.00847 0.00162 0.00821 0.00069 L 0.00782 -0.0007 C 0.00756 -0.00162 0.00665 -0.00324 0.00456 -0.00324 C 0.00274 -0.00324 0.00131 -0.00185 0.00131 1.11111E-6 Z " pathEditMode="relative" rAng="0" ptsTypes="AAAAAAAAAAA">
                                      <p:cBhvr>
                                        <p:cTn id="34" dur="10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ntr" presetSubtype="8" decel="6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33333E-6 4.81481E-6 C 3.33333E-6 0.00185 0.00143 0.00347 0.00325 0.00347 C 0.00547 0.00347 0.00638 0.00162 0.00664 0.00069 L 0.00703 -0.0007 C 0.00742 -0.00163 0.0082 -0.00325 0.01067 -0.00325 C 0.01224 -0.00325 0.01419 -0.00186 0.01419 4.81481E-6 C 0.01419 0.00185 0.01224 0.00347 0.01067 0.00347 C 0.0082 0.00347 0.00742 0.00162 0.00703 0.00069 L 0.00664 -0.0007 C 0.00638 -0.00163 0.00547 -0.00325 0.00325 -0.00325 C 0.00143 -0.00325 3.33333E-6 -0.00186 3.33333E-6 4.81481E-6 Z " pathEditMode="relative" rAng="0" ptsTypes="AAAAAAAAAAA">
                                      <p:cBhvr>
                                        <p:cTn id="40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3 4.81481E-6 C 0.0013 0.00185 0.00274 0.00347 0.00456 0.00347 C 0.00664 0.00347 0.00755 0.00162 0.00781 0.00069 L 0.00821 -0.0007 C 0.00847 -0.00163 0.00938 -0.00325 0.01185 -0.00325 C 0.01341 -0.00325 0.01524 -0.00186 0.01524 4.81481E-6 C 0.01524 0.00185 0.01341 0.00347 0.01185 0.00347 C 0.00938 0.00347 0.00847 0.00162 0.00821 0.00069 L 0.00781 -0.0007 C 0.00755 -0.00163 0.00664 -0.00325 0.00456 -0.00325 C 0.00274 -0.00325 0.0013 -0.00186 0.0013 4.81481E-6 Z " pathEditMode="relative" rAng="0" ptsTypes="AAAAAAAAAAA">
                                      <p:cBhvr>
                                        <p:cTn id="46" dur="10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-1.11111E-6 C 3.95833E-6 0.0044 0.00364 0.0081 0.00807 0.0081 C 0.01328 0.0081 0.01523 0.00394 0.01601 0.00162 L 0.01692 -0.00185 C 0.0177 -0.00417 0.01966 -0.0081 0.02565 -0.0081 C 0.02942 -0.0081 0.03385 -0.00463 0.03385 -1.11111E-6 C 0.03385 0.0044 0.02942 0.0081 0.02565 0.0081 C 0.01966 0.0081 0.0177 0.00394 0.01692 0.00162 L 0.01601 -0.00185 C 0.01523 -0.00417 0.01328 -0.0081 0.00807 -0.0081 C 0.00364 -0.0081 3.95833E-6 -0.00463 3.95833E-6 -1.11111E-6 Z " pathEditMode="relative" rAng="0" ptsTypes="AAAAAAAAAAA">
                                      <p:cBhvr>
                                        <p:cTn id="52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375E-6 -1.85185E-6 C -4.375E-6 0.0044 0.00365 0.0081 0.00808 0.0081 C 0.01329 0.0081 0.01524 0.00394 0.01602 0.00162 L 0.01693 -0.00185 C 0.01771 -0.00416 0.01967 -0.0081 0.02566 -0.0081 C 0.02943 -0.0081 0.03386 -0.00463 0.03386 -1.85185E-6 C 0.03386 0.0044 0.02943 0.0081 0.02566 0.0081 C 0.01967 0.0081 0.01771 0.00394 0.01693 0.00162 L 0.01602 -0.00185 C 0.01524 -0.00416 0.01329 -0.0081 0.00808 -0.0081 C 0.00365 -0.0081 -4.375E-6 -0.00463 -4.375E-6 -1.85185E-6 Z " pathEditMode="relative" rAng="0" ptsTypes="AAAAAAAAAAA">
                                      <p:cBhvr>
                                        <p:cTn id="58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75E-6 -1.48148E-6 C 3.75E-6 0.0044 0.00364 0.0081 0.00807 0.0081 C 0.01328 0.0081 0.01523 0.00394 0.01601 0.00162 L 0.01692 -0.00185 C 0.0177 -0.00417 0.01966 -0.0081 0.02565 -0.0081 C 0.02942 -0.0081 0.03385 -0.00463 0.03385 -1.48148E-6 C 0.03385 0.0044 0.02942 0.0081 0.02565 0.0081 C 0.01966 0.0081 0.0177 0.00394 0.01692 0.00162 L 0.01601 -0.00185 C 0.01523 -0.00417 0.01328 -0.0081 0.00807 -0.0081 C 0.00364 -0.0081 3.75E-6 -0.00463 3.75E-6 -1.48148E-6 Z " pathEditMode="relative" rAng="0" ptsTypes="AAAAAAAAAAA">
                                      <p:cBhvr>
                                        <p:cTn id="64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ntr" presetSubtype="4" decel="6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6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4.44444E-6 C 2.5E-6 0.00186 0.00143 0.00348 0.00325 0.00348 C 0.00547 0.00348 0.00638 0.00162 0.00664 0.0007 L 0.00703 -0.00069 C 0.00742 -0.00162 0.0082 -0.00324 0.01067 -0.00324 C 0.01224 -0.00324 0.01419 -0.00185 0.01419 -4.44444E-6 C 0.01419 0.00186 0.01224 0.00348 0.01067 0.00348 C 0.0082 0.00348 0.00742 0.00162 0.00703 0.0007 L 0.00664 -0.00069 C 0.00638 -0.00162 0.00547 -0.00324 0.00325 -0.00324 C 0.00143 -0.00324 2.5E-6 -0.00185 2.5E-6 -4.44444E-6 Z " pathEditMode="relative" rAng="0" ptsTypes="AAAAAAAAAAA">
                                      <p:cBhvr>
                                        <p:cTn id="70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2" presetClass="entr" presetSubtype="6" decel="6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70833E-6 -3.7037E-7 C -2.70833E-6 0.00185 0.00144 0.00347 0.00326 0.00347 C 0.00547 0.00347 0.00638 0.00162 0.00664 0.00069 L 0.00703 -0.00069 C 0.00742 -0.00162 0.00821 -0.00324 0.01068 -0.00324 C 0.01224 -0.00324 0.0142 -0.00185 0.0142 -3.7037E-7 C 0.0142 0.00185 0.01224 0.00347 0.01068 0.00347 C 0.00821 0.00347 0.00742 0.00162 0.00703 0.00069 L 0.00664 -0.00069 C 0.00638 -0.00162 0.00547 -0.00324 0.00326 -0.00324 C 0.00144 -0.00324 -2.70833E-6 -0.00185 -2.70833E-6 -3.7037E-7 Z " pathEditMode="relative" rAng="0" ptsTypes="AAAAAAAAAAA">
                                      <p:cBhvr>
                                        <p:cTn id="7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İLİNC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8B4F9-DFE1-4B7B-9EC8-3E7A6109CA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59" y="-236526"/>
            <a:ext cx="12192000" cy="8128000"/>
          </a:xfrm>
          <a:prstGeom prst="rect">
            <a:avLst/>
          </a:prstGeom>
        </p:spPr>
      </p:pic>
      <p:pic>
        <p:nvPicPr>
          <p:cNvPr id="3" name="Resim 19">
            <a:extLst>
              <a:ext uri="{FF2B5EF4-FFF2-40B4-BE49-F238E27FC236}">
                <a16:creationId xmlns:a16="http://schemas.microsoft.com/office/drawing/2014/main" id="{047A69CB-F9EA-49F0-9FFE-0380BCB04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177" y="8771"/>
            <a:ext cx="7372748" cy="3695545"/>
          </a:xfrm>
          <a:prstGeom prst="rect">
            <a:avLst/>
          </a:prstGeom>
        </p:spPr>
      </p:pic>
      <p:pic>
        <p:nvPicPr>
          <p:cNvPr id="4" name="Resim 19">
            <a:extLst>
              <a:ext uri="{FF2B5EF4-FFF2-40B4-BE49-F238E27FC236}">
                <a16:creationId xmlns:a16="http://schemas.microsoft.com/office/drawing/2014/main" id="{DFCF62DD-893D-4796-92FD-C9D167FFA5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054" y="3787761"/>
            <a:ext cx="4587631" cy="2299522"/>
          </a:xfrm>
          <a:prstGeom prst="rect">
            <a:avLst/>
          </a:prstGeom>
        </p:spPr>
      </p:pic>
      <p:pic>
        <p:nvPicPr>
          <p:cNvPr id="5" name="Resim 19">
            <a:extLst>
              <a:ext uri="{FF2B5EF4-FFF2-40B4-BE49-F238E27FC236}">
                <a16:creationId xmlns:a16="http://schemas.microsoft.com/office/drawing/2014/main" id="{6BE424E7-38FB-4013-A58D-A771D37435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85684" y="438583"/>
            <a:ext cx="7047799" cy="3532666"/>
          </a:xfrm>
          <a:prstGeom prst="rect">
            <a:avLst/>
          </a:prstGeom>
        </p:spPr>
      </p:pic>
      <p:pic>
        <p:nvPicPr>
          <p:cNvPr id="7" name="Resim 19">
            <a:extLst>
              <a:ext uri="{FF2B5EF4-FFF2-40B4-BE49-F238E27FC236}">
                <a16:creationId xmlns:a16="http://schemas.microsoft.com/office/drawing/2014/main" id="{CE46977F-C799-42BA-A36E-FF437328E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99442" y="4146598"/>
            <a:ext cx="7372748" cy="36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1.85185E-6 C -2.91667E-6 0.0044 0.00365 0.0081 0.00808 0.0081 C 0.01328 0.0081 0.01524 0.00394 0.01602 0.00162 L 0.01693 -0.00185 C 0.01771 -0.00416 0.01966 -0.0081 0.02565 -0.0081 C 0.02943 -0.0081 0.03386 -0.00463 0.03386 -1.85185E-6 C 0.03386 0.0044 0.02943 0.0081 0.02565 0.0081 C 0.01966 0.0081 0.01771 0.00394 0.01693 0.00162 L 0.01602 -0.00185 C 0.01524 -0.00416 0.01328 -0.0081 0.00808 -0.0081 C 0.00365 -0.0081 -2.91667E-6 -0.00463 -2.91667E-6 -1.85185E-6 Z " pathEditMode="relative" rAng="0" ptsTypes="AAAAAA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2.22222E-6 C 8.33333E-7 0.0044 0.00365 0.0081 0.00807 0.0081 C 0.01328 0.0081 0.01523 0.00393 0.01601 0.00162 L 0.01693 -0.00185 C 0.01771 -0.00417 0.01966 -0.0081 0.02565 -0.0081 C 0.02943 -0.0081 0.03385 -0.00463 0.03385 2.22222E-6 C 0.03385 0.0044 0.02943 0.0081 0.02565 0.0081 C 0.01966 0.0081 0.01771 0.00393 0.01693 0.00162 L 0.01601 -0.00185 C 0.01523 -0.00417 0.01328 -0.0081 0.00807 -0.0081 C 0.00365 -0.0081 8.33333E-7 -0.00463 8.33333E-7 2.22222E-6 Z " pathEditMode="relative" rAng="0" ptsTypes="AAAAAAAAAAA">
                                      <p:cBhvr>
                                        <p:cTn id="1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2.59259E-6 C -4.16667E-6 0.0044 0.00365 0.0081 0.00808 0.0081 C 0.01329 0.0081 0.01524 0.00393 0.01602 0.00162 L 0.01693 -0.00185 C 0.01771 -0.00417 0.01967 -0.0081 0.02566 -0.0081 C 0.02943 -0.0081 0.03386 -0.00463 0.03386 2.59259E-6 C 0.03386 0.0044 0.02943 0.0081 0.02566 0.0081 C 0.01967 0.0081 0.01771 0.00393 0.01693 0.00162 L 0.01602 -0.00185 C 0.01524 -0.00417 0.01329 -0.0081 0.00808 -0.0081 C 0.00365 -0.0081 -4.16667E-6 -0.00463 -4.16667E-6 2.59259E-6 Z " pathEditMode="relative" rAng="0" ptsTypes="AAAAAAAAAAA">
                                      <p:cBhvr>
                                        <p:cTn id="2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4.07407E-6 C -2.5E-6 0.00417 0.00365 0.00811 0.00808 0.00811 C 0.01341 0.00811 0.01524 0.00394 0.01615 0.00162 L 0.01693 -0.00185 C 0.01771 -0.00416 0.01966 -0.0081 0.02565 -0.0081 C 0.02943 -0.0081 0.03386 -0.00463 0.03386 -4.07407E-6 C 0.03386 0.00417 0.02943 0.00811 0.02565 0.00811 C 0.01966 0.00811 0.01771 0.00394 0.01693 0.00162 L 0.01615 -0.00185 C 0.01524 -0.00416 0.01341 -0.0081 0.00808 -0.0081 C 0.00365 -0.0081 -2.5E-6 -0.00463 -2.5E-6 -4.07407E-6 Z " pathEditMode="relative" rAng="0" ptsTypes="AAAAAAAAAAA">
                                      <p:cBhvr>
                                        <p:cTn id="31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5ADB63-1777-4692-B96F-E1AD23C7F6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9804"/>
            <a:ext cx="12192000" cy="8112787"/>
          </a:xfrm>
          <a:prstGeom prst="rect">
            <a:avLst/>
          </a:prstGeom>
        </p:spPr>
      </p:pic>
      <p:sp>
        <p:nvSpPr>
          <p:cNvPr id="4" name="Rounded Rectangle 2"/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22314D">
                  <a:shade val="30000"/>
                  <a:satMod val="115000"/>
                  <a:alpha val="82000"/>
                </a:srgbClr>
              </a:gs>
              <a:gs pos="50000">
                <a:srgbClr val="22314D">
                  <a:shade val="67500"/>
                  <a:satMod val="115000"/>
                  <a:alpha val="82000"/>
                </a:srgbClr>
              </a:gs>
              <a:gs pos="100000">
                <a:srgbClr val="22314D">
                  <a:shade val="100000"/>
                  <a:satMod val="115000"/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1703294" y="30750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GET</a:t>
            </a:r>
            <a:r>
              <a:rPr lang="tr-TR" baseline="0" dirty="0"/>
              <a:t> TO KNOW EACH OTHER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809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29F29-35BC-41F3-A5AA-1E4738D5EA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4" name="Rounded Rectangle 2"/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4C433D">
                  <a:alpha val="82000"/>
                </a:srgbClr>
              </a:gs>
              <a:gs pos="50000">
                <a:srgbClr val="473D39">
                  <a:alpha val="82000"/>
                </a:srgbClr>
              </a:gs>
              <a:gs pos="100000">
                <a:srgbClr val="5B534D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3108960" y="3075057"/>
            <a:ext cx="597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3884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iriş Ekran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8B4F9-DFE1-4B7B-9EC8-3E7A6109CA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59" y="-236526"/>
            <a:ext cx="12192000" cy="8128000"/>
          </a:xfrm>
          <a:prstGeom prst="rect">
            <a:avLst/>
          </a:prstGeom>
        </p:spPr>
      </p:pic>
      <p:pic>
        <p:nvPicPr>
          <p:cNvPr id="3" name="Resim 19">
            <a:extLst>
              <a:ext uri="{FF2B5EF4-FFF2-40B4-BE49-F238E27FC236}">
                <a16:creationId xmlns:a16="http://schemas.microsoft.com/office/drawing/2014/main" id="{047A69CB-F9EA-49F0-9FFE-0380BCB04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177" y="8771"/>
            <a:ext cx="7372748" cy="3695545"/>
          </a:xfrm>
          <a:prstGeom prst="rect">
            <a:avLst/>
          </a:prstGeom>
        </p:spPr>
      </p:pic>
      <p:pic>
        <p:nvPicPr>
          <p:cNvPr id="4" name="Resim 19">
            <a:extLst>
              <a:ext uri="{FF2B5EF4-FFF2-40B4-BE49-F238E27FC236}">
                <a16:creationId xmlns:a16="http://schemas.microsoft.com/office/drawing/2014/main" id="{DFCF62DD-893D-4796-92FD-C9D167FFA5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054" y="3787761"/>
            <a:ext cx="4587631" cy="2299522"/>
          </a:xfrm>
          <a:prstGeom prst="rect">
            <a:avLst/>
          </a:prstGeom>
        </p:spPr>
      </p:pic>
      <p:pic>
        <p:nvPicPr>
          <p:cNvPr id="5" name="Resim 19">
            <a:extLst>
              <a:ext uri="{FF2B5EF4-FFF2-40B4-BE49-F238E27FC236}">
                <a16:creationId xmlns:a16="http://schemas.microsoft.com/office/drawing/2014/main" id="{6BE424E7-38FB-4013-A58D-A771D37435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85684" y="438583"/>
            <a:ext cx="7047799" cy="3532666"/>
          </a:xfrm>
          <a:prstGeom prst="rect">
            <a:avLst/>
          </a:prstGeom>
        </p:spPr>
      </p:pic>
      <p:pic>
        <p:nvPicPr>
          <p:cNvPr id="7" name="Resim 19">
            <a:extLst>
              <a:ext uri="{FF2B5EF4-FFF2-40B4-BE49-F238E27FC236}">
                <a16:creationId xmlns:a16="http://schemas.microsoft.com/office/drawing/2014/main" id="{CE46977F-C799-42BA-A36E-FF437328E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99442" y="4146598"/>
            <a:ext cx="7372748" cy="36955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E887C6B-09DA-4B25-886B-016EE3971216}"/>
              </a:ext>
            </a:extLst>
          </p:cNvPr>
          <p:cNvSpPr txBox="1"/>
          <p:nvPr userDrawn="1"/>
        </p:nvSpPr>
        <p:spPr>
          <a:xfrm>
            <a:off x="320107" y="784895"/>
            <a:ext cx="510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en-GB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77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1.85185E-6 C -2.91667E-6 0.0044 0.00365 0.0081 0.00808 0.0081 C 0.01328 0.0081 0.01524 0.00394 0.01602 0.00162 L 0.01693 -0.00185 C 0.01771 -0.00416 0.01966 -0.0081 0.02565 -0.0081 C 0.02943 -0.0081 0.03386 -0.00463 0.03386 -1.85185E-6 C 0.03386 0.0044 0.02943 0.0081 0.02565 0.0081 C 0.01966 0.0081 0.01771 0.00394 0.01693 0.00162 L 0.01602 -0.00185 C 0.01524 -0.00416 0.01328 -0.0081 0.00808 -0.0081 C 0.00365 -0.0081 -2.91667E-6 -0.00463 -2.91667E-6 -1.85185E-6 Z " pathEditMode="relative" rAng="0" ptsTypes="AAAAAA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2.22222E-6 C 8.33333E-7 0.0044 0.00365 0.0081 0.00807 0.0081 C 0.01328 0.0081 0.01523 0.00393 0.01601 0.00162 L 0.01693 -0.00185 C 0.01771 -0.00417 0.01966 -0.0081 0.02565 -0.0081 C 0.02943 -0.0081 0.03385 -0.00463 0.03385 2.22222E-6 C 0.03385 0.0044 0.02943 0.0081 0.02565 0.0081 C 0.01966 0.0081 0.01771 0.00393 0.01693 0.00162 L 0.01601 -0.00185 C 0.01523 -0.00417 0.01328 -0.0081 0.00807 -0.0081 C 0.00365 -0.0081 8.33333E-7 -0.00463 8.33333E-7 2.22222E-6 Z " pathEditMode="relative" rAng="0" ptsTypes="AAAAAAAAAAA">
                                      <p:cBhvr>
                                        <p:cTn id="1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2.59259E-6 C -4.16667E-6 0.0044 0.00365 0.0081 0.00808 0.0081 C 0.01329 0.0081 0.01524 0.00393 0.01602 0.00162 L 0.01693 -0.00185 C 0.01771 -0.00417 0.01967 -0.0081 0.02566 -0.0081 C 0.02943 -0.0081 0.03386 -0.00463 0.03386 2.59259E-6 C 0.03386 0.0044 0.02943 0.0081 0.02566 0.0081 C 0.01967 0.0081 0.01771 0.00393 0.01693 0.00162 L 0.01602 -0.00185 C 0.01524 -0.00417 0.01329 -0.0081 0.00808 -0.0081 C 0.00365 -0.0081 -4.16667E-6 -0.00463 -4.16667E-6 2.59259E-6 Z " pathEditMode="relative" rAng="0" ptsTypes="AAAAAAAAAAA">
                                      <p:cBhvr>
                                        <p:cTn id="2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4.07407E-6 C -2.5E-6 0.00417 0.00365 0.00811 0.00808 0.00811 C 0.01341 0.00811 0.01524 0.00394 0.01615 0.00162 L 0.01693 -0.00185 C 0.01771 -0.00416 0.01966 -0.0081 0.02565 -0.0081 C 0.02943 -0.0081 0.03386 -0.00463 0.03386 -4.07407E-6 C 0.03386 0.00417 0.02943 0.00811 0.02565 0.00811 C 0.01966 0.00811 0.01771 0.00394 0.01693 0.00162 L 0.01615 -0.00185 C 0.01524 -0.00416 0.01341 -0.0081 0.00808 -0.0081 C 0.00365 -0.0081 -2.5E-6 -0.00463 -2.5E-6 -4.07407E-6 Z " pathEditMode="relative" rAng="0" ptsTypes="AAAAAAAAAAA">
                                      <p:cBhvr>
                                        <p:cTn id="31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DBAA7-CA31-4C62-8633-6D1DB322A6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6493"/>
            <a:ext cx="12192000" cy="8128000"/>
          </a:xfrm>
          <a:prstGeom prst="rect">
            <a:avLst/>
          </a:prstGeom>
        </p:spPr>
      </p:pic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E373AB33-BABB-4253-A817-7A2673A13277}"/>
              </a:ext>
            </a:extLst>
          </p:cNvPr>
          <p:cNvSpPr/>
          <p:nvPr/>
        </p:nvSpPr>
        <p:spPr>
          <a:xfrm>
            <a:off x="-281473" y="1269547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121A1C">
                  <a:alpha val="82000"/>
                </a:srgbClr>
              </a:gs>
              <a:gs pos="50000">
                <a:srgbClr val="2D383C">
                  <a:alpha val="82000"/>
                </a:srgbClr>
              </a:gs>
              <a:gs pos="100000">
                <a:srgbClr val="202221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04338-582E-4DFB-AEBC-BF4FD740B918}"/>
              </a:ext>
            </a:extLst>
          </p:cNvPr>
          <p:cNvSpPr txBox="1"/>
          <p:nvPr/>
        </p:nvSpPr>
        <p:spPr>
          <a:xfrm>
            <a:off x="1607820" y="1503432"/>
            <a:ext cx="897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95396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ru_Ekra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9B097-5C2B-426D-8638-0CE0599EF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812596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EDC20-2350-4761-B691-89400F7750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3328" y="224445"/>
            <a:ext cx="5992239" cy="111442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tr-TR" dirty="0" err="1"/>
              <a:t>Question</a:t>
            </a:r>
            <a:endParaRPr lang="tr-TR" dirty="0"/>
          </a:p>
          <a:p>
            <a:pPr lvl="0"/>
            <a:r>
              <a:rPr lang="tr-TR" dirty="0" err="1"/>
              <a:t>Question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5179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545A2C-26FF-467C-85B8-0D90621BA696}"/>
              </a:ext>
            </a:extLst>
          </p:cNvPr>
          <p:cNvGrpSpPr/>
          <p:nvPr/>
        </p:nvGrpSpPr>
        <p:grpSpPr>
          <a:xfrm>
            <a:off x="12460" y="0"/>
            <a:ext cx="12192000" cy="8128000"/>
            <a:chOff x="12460" y="0"/>
            <a:chExt cx="12192000" cy="812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3C354C-ABB5-4270-917B-9CE0B0363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60" y="0"/>
              <a:ext cx="12192000" cy="812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FB822A-75FD-4631-936A-EC8C377B49CF}"/>
                </a:ext>
              </a:extLst>
            </p:cNvPr>
            <p:cNvSpPr/>
            <p:nvPr/>
          </p:nvSpPr>
          <p:spPr>
            <a:xfrm rot="713092">
              <a:off x="8093209" y="1021271"/>
              <a:ext cx="2667844" cy="115138"/>
            </a:xfrm>
            <a:prstGeom prst="rect">
              <a:avLst/>
            </a:prstGeom>
            <a:solidFill>
              <a:srgbClr val="DDDF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A4D982-F11C-4BD4-BF30-09B4452960B1}"/>
                </a:ext>
              </a:extLst>
            </p:cNvPr>
            <p:cNvSpPr/>
            <p:nvPr/>
          </p:nvSpPr>
          <p:spPr>
            <a:xfrm rot="774265">
              <a:off x="7349044" y="4133373"/>
              <a:ext cx="2667844" cy="126000"/>
            </a:xfrm>
            <a:prstGeom prst="rect">
              <a:avLst/>
            </a:prstGeom>
            <a:solidFill>
              <a:srgbClr val="D5D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4975F6-2E9E-4B2B-B56C-F27CB1787712}"/>
                </a:ext>
              </a:extLst>
            </p:cNvPr>
            <p:cNvSpPr/>
            <p:nvPr/>
          </p:nvSpPr>
          <p:spPr>
            <a:xfrm rot="774265">
              <a:off x="7668062" y="4360568"/>
              <a:ext cx="2667844" cy="105292"/>
            </a:xfrm>
            <a:prstGeom prst="rect">
              <a:avLst/>
            </a:prstGeom>
            <a:solidFill>
              <a:srgbClr val="D4D5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8" name="Rounded Rectangle 2"/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DBCAC2">
                  <a:alpha val="82000"/>
                </a:srgbClr>
              </a:gs>
              <a:gs pos="50000">
                <a:srgbClr val="D8C9C2">
                  <a:alpha val="82000"/>
                </a:srgbClr>
              </a:gs>
              <a:gs pos="100000">
                <a:srgbClr val="D4BBAC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2832847" y="3075057"/>
            <a:ext cx="662491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sz="4000" b="1" spc="300" dirty="0">
                <a:solidFill>
                  <a:srgbClr val="0D23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REVIEW</a:t>
            </a:r>
            <a:endParaRPr lang="en-GB" sz="4000" b="1" spc="300" dirty="0">
              <a:solidFill>
                <a:srgbClr val="0D23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50117-0773-4A58-9F22-A9B86E0DB7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71338" y="0"/>
            <a:ext cx="13011714" cy="8674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B9071A-5DCC-4E0D-84B5-77A4FBC68A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6153" t="21453" r="11796" b="2194"/>
          <a:stretch/>
        </p:blipFill>
        <p:spPr>
          <a:xfrm>
            <a:off x="2828050" y="664758"/>
            <a:ext cx="4598781" cy="3794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ounded Rectangle 2"/>
          <p:cNvSpPr/>
          <p:nvPr/>
        </p:nvSpPr>
        <p:spPr>
          <a:xfrm>
            <a:off x="1701799" y="345804"/>
            <a:ext cx="7045960" cy="970505"/>
          </a:xfrm>
          <a:prstGeom prst="rect">
            <a:avLst/>
          </a:prstGeom>
          <a:gradFill flip="none" rotWithShape="1">
            <a:gsLst>
              <a:gs pos="0">
                <a:srgbClr val="57321B">
                  <a:alpha val="82000"/>
                </a:srgbClr>
              </a:gs>
              <a:gs pos="50000">
                <a:srgbClr val="7D4B2A">
                  <a:alpha val="82000"/>
                </a:srgbClr>
              </a:gs>
              <a:gs pos="100000">
                <a:srgbClr val="8E5A35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3250189" y="461509"/>
            <a:ext cx="3949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tr-TR" dirty="0"/>
              <a:t>MODELLING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EB8DE-533B-4AAB-988C-5FFAFFB4D09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488" y="-5789438"/>
            <a:ext cx="5190755" cy="5090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965DC-6F29-4A26-BE17-412930D4D80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7443" y="7435592"/>
            <a:ext cx="5190755" cy="35387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F530540-9F5D-4EB0-B1C1-45C34519E276}"/>
              </a:ext>
            </a:extLst>
          </p:cNvPr>
          <p:cNvGrpSpPr/>
          <p:nvPr/>
        </p:nvGrpSpPr>
        <p:grpSpPr>
          <a:xfrm>
            <a:off x="6234519" y="-7368649"/>
            <a:ext cx="5190755" cy="5090170"/>
            <a:chOff x="6328303" y="-7298311"/>
            <a:chExt cx="5190755" cy="50901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14075C-49C3-4880-8361-B5320039B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8303" y="-7298311"/>
              <a:ext cx="5190755" cy="50901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A24EA7-98A8-49F8-A8A2-05A3150D1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0615" y="-4547128"/>
              <a:ext cx="2447549" cy="166725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A77E4B7-3F3D-4015-8F6B-9F12BAE5D70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494" y="6759169"/>
            <a:ext cx="5190755" cy="35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8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0.00091 1.04329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21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3.54167E-6 -0.618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2.5E-6 -0.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1.08958 " pathEditMode="relative" rAng="0" ptsTypes="AA">
                                      <p:cBhvr>
                                        <p:cTn id="12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AD3AD4-7A4F-4294-9AFC-4D1B9D908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8138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8C06E-7369-47C3-A2D6-2657C6DA61C1}"/>
              </a:ext>
            </a:extLst>
          </p:cNvPr>
          <p:cNvSpPr txBox="1"/>
          <p:nvPr/>
        </p:nvSpPr>
        <p:spPr>
          <a:xfrm>
            <a:off x="640580" y="99351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72696E">
                  <a:alpha val="82000"/>
                </a:srgbClr>
              </a:gs>
              <a:gs pos="50000">
                <a:srgbClr val="181510">
                  <a:alpha val="82000"/>
                </a:srgbClr>
              </a:gs>
              <a:gs pos="100000">
                <a:srgbClr val="5E5552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3108960" y="3075057"/>
            <a:ext cx="597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331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BBB8B-C7C3-4F0C-A38F-C0077AE8FD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" y="0"/>
            <a:ext cx="12190040" cy="6858000"/>
          </a:xfrm>
          <a:prstGeom prst="rect">
            <a:avLst/>
          </a:prstGeom>
        </p:spPr>
      </p:pic>
      <p:sp>
        <p:nvSpPr>
          <p:cNvPr id="5" name="Rounded Rectangle 2"/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0D0C12">
                  <a:alpha val="82000"/>
                </a:srgbClr>
              </a:gs>
              <a:gs pos="50000">
                <a:srgbClr val="050507">
                  <a:alpha val="82000"/>
                </a:srgbClr>
              </a:gs>
              <a:gs pos="100000">
                <a:srgbClr val="181824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3108960" y="3075057"/>
            <a:ext cx="597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00711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6A900-F071-47C6-86BE-E36EBA17F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7810501"/>
          </a:xfrm>
          <a:prstGeom prst="rect">
            <a:avLst/>
          </a:prstGeom>
        </p:spPr>
      </p:pic>
      <p:sp>
        <p:nvSpPr>
          <p:cNvPr id="4" name="Rounded Rectangle 2"/>
          <p:cNvSpPr/>
          <p:nvPr/>
        </p:nvSpPr>
        <p:spPr>
          <a:xfrm>
            <a:off x="0" y="979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2C202E">
                  <a:alpha val="82000"/>
                </a:srgbClr>
              </a:gs>
              <a:gs pos="50000">
                <a:srgbClr val="242128">
                  <a:alpha val="82000"/>
                </a:srgbClr>
              </a:gs>
              <a:gs pos="100000">
                <a:srgbClr val="2A2329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2592873" y="331857"/>
            <a:ext cx="756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MIND MAP</a:t>
            </a:r>
          </a:p>
        </p:txBody>
      </p:sp>
    </p:spTree>
    <p:extLst>
      <p:ext uri="{BB962C8B-B14F-4D97-AF65-F5344CB8AC3E}">
        <p14:creationId xmlns:p14="http://schemas.microsoft.com/office/powerpoint/2010/main" val="200245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6CE11-833A-43E5-8A53-CA6F16B82E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190" y="1170214"/>
            <a:ext cx="10111620" cy="5687786"/>
          </a:xfrm>
          <a:prstGeom prst="rect">
            <a:avLst/>
          </a:prstGeom>
        </p:spPr>
      </p:pic>
      <p:sp>
        <p:nvSpPr>
          <p:cNvPr id="4" name="Rounded Rectangle 2"/>
          <p:cNvSpPr/>
          <p:nvPr/>
        </p:nvSpPr>
        <p:spPr>
          <a:xfrm>
            <a:off x="-281473" y="0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2C202E">
                  <a:alpha val="82000"/>
                </a:srgbClr>
              </a:gs>
              <a:gs pos="50000">
                <a:srgbClr val="242128">
                  <a:alpha val="82000"/>
                </a:srgbClr>
              </a:gs>
              <a:gs pos="100000">
                <a:srgbClr val="2A2329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902208" y="233885"/>
            <a:ext cx="10387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5967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60397-D589-4938-ACC5-56E2AB8573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ounded Rectangle 2"/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2C202E">
                  <a:alpha val="82000"/>
                </a:srgbClr>
              </a:gs>
              <a:gs pos="50000">
                <a:srgbClr val="242128">
                  <a:alpha val="82000"/>
                </a:srgbClr>
              </a:gs>
              <a:gs pos="100000">
                <a:srgbClr val="2A2329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1607820" y="3075057"/>
            <a:ext cx="897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EXAM</a:t>
            </a:r>
          </a:p>
        </p:txBody>
      </p:sp>
    </p:spTree>
    <p:extLst>
      <p:ext uri="{BB962C8B-B14F-4D97-AF65-F5344CB8AC3E}">
        <p14:creationId xmlns:p14="http://schemas.microsoft.com/office/powerpoint/2010/main" val="97622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A8581C-5DFC-482E-887A-0DACED63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ounded Rectangle 2"/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2C202E">
                  <a:alpha val="82000"/>
                </a:srgbClr>
              </a:gs>
              <a:gs pos="50000">
                <a:srgbClr val="242128">
                  <a:alpha val="82000"/>
                </a:srgbClr>
              </a:gs>
              <a:gs pos="100000">
                <a:srgbClr val="2A2329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1607820" y="3075057"/>
            <a:ext cx="897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spc="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PRE-TEST</a:t>
            </a:r>
          </a:p>
        </p:txBody>
      </p:sp>
    </p:spTree>
    <p:extLst>
      <p:ext uri="{BB962C8B-B14F-4D97-AF65-F5344CB8AC3E}">
        <p14:creationId xmlns:p14="http://schemas.microsoft.com/office/powerpoint/2010/main" val="7713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iriş Ekran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8B4F9-DFE1-4B7B-9EC8-3E7A6109CA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59" y="-236526"/>
            <a:ext cx="12192000" cy="8128000"/>
          </a:xfrm>
          <a:prstGeom prst="rect">
            <a:avLst/>
          </a:prstGeom>
        </p:spPr>
      </p:pic>
      <p:pic>
        <p:nvPicPr>
          <p:cNvPr id="3" name="Resim 19">
            <a:extLst>
              <a:ext uri="{FF2B5EF4-FFF2-40B4-BE49-F238E27FC236}">
                <a16:creationId xmlns:a16="http://schemas.microsoft.com/office/drawing/2014/main" id="{047A69CB-F9EA-49F0-9FFE-0380BCB04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177" y="8771"/>
            <a:ext cx="7372748" cy="3695545"/>
          </a:xfrm>
          <a:prstGeom prst="rect">
            <a:avLst/>
          </a:prstGeom>
        </p:spPr>
      </p:pic>
      <p:pic>
        <p:nvPicPr>
          <p:cNvPr id="4" name="Resim 19">
            <a:extLst>
              <a:ext uri="{FF2B5EF4-FFF2-40B4-BE49-F238E27FC236}">
                <a16:creationId xmlns:a16="http://schemas.microsoft.com/office/drawing/2014/main" id="{DFCF62DD-893D-4796-92FD-C9D167FFA5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054" y="3787761"/>
            <a:ext cx="4587631" cy="2299522"/>
          </a:xfrm>
          <a:prstGeom prst="rect">
            <a:avLst/>
          </a:prstGeom>
        </p:spPr>
      </p:pic>
      <p:pic>
        <p:nvPicPr>
          <p:cNvPr id="5" name="Resim 19">
            <a:extLst>
              <a:ext uri="{FF2B5EF4-FFF2-40B4-BE49-F238E27FC236}">
                <a16:creationId xmlns:a16="http://schemas.microsoft.com/office/drawing/2014/main" id="{6BE424E7-38FB-4013-A58D-A771D37435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85684" y="438583"/>
            <a:ext cx="7047799" cy="3532666"/>
          </a:xfrm>
          <a:prstGeom prst="rect">
            <a:avLst/>
          </a:prstGeom>
        </p:spPr>
      </p:pic>
      <p:pic>
        <p:nvPicPr>
          <p:cNvPr id="7" name="Resim 19">
            <a:extLst>
              <a:ext uri="{FF2B5EF4-FFF2-40B4-BE49-F238E27FC236}">
                <a16:creationId xmlns:a16="http://schemas.microsoft.com/office/drawing/2014/main" id="{CE46977F-C799-42BA-A36E-FF437328E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99442" y="4146598"/>
            <a:ext cx="7372748" cy="36955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C53DF8-785D-4A7C-BDDC-D2B56A579690}"/>
              </a:ext>
            </a:extLst>
          </p:cNvPr>
          <p:cNvSpPr/>
          <p:nvPr userDrawn="1"/>
        </p:nvSpPr>
        <p:spPr>
          <a:xfrm>
            <a:off x="6073141" y="-1645299"/>
            <a:ext cx="45719" cy="1086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43F046-CF92-4594-8BE8-7D5684EBCE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532" y="2011471"/>
            <a:ext cx="4259263" cy="403225"/>
          </a:xfrm>
          <a:prstGeom prst="rect">
            <a:avLst/>
          </a:prstGeom>
        </p:spPr>
        <p:txBody>
          <a:bodyPr/>
          <a:lstStyle>
            <a:lvl2pPr marL="0" indent="0" algn="r">
              <a:buNone/>
              <a:defRPr lang="tr-TR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marL="0" lvl="1" defTabSz="742950"/>
            <a:r>
              <a:rPr lang="tr-TR" dirty="0"/>
              <a:t>TITLE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1595DE-AB55-478B-99A8-BA4DFA085AED}"/>
              </a:ext>
            </a:extLst>
          </p:cNvPr>
          <p:cNvGrpSpPr/>
          <p:nvPr userDrawn="1"/>
        </p:nvGrpSpPr>
        <p:grpSpPr>
          <a:xfrm>
            <a:off x="5929293" y="2050608"/>
            <a:ext cx="1408089" cy="467751"/>
            <a:chOff x="5929293" y="1136208"/>
            <a:chExt cx="1408089" cy="4677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98B864-79FB-4878-A41E-2F3791FA4D3B}"/>
                </a:ext>
              </a:extLst>
            </p:cNvPr>
            <p:cNvSpPr/>
            <p:nvPr/>
          </p:nvSpPr>
          <p:spPr>
            <a:xfrm>
              <a:off x="5929293" y="1306881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63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 Placeholder 28">
              <a:extLst>
                <a:ext uri="{FF2B5EF4-FFF2-40B4-BE49-F238E27FC236}">
                  <a16:creationId xmlns:a16="http://schemas.microsoft.com/office/drawing/2014/main" id="{8358D5F3-9828-48E3-A691-8363423E41F6}"/>
                </a:ext>
              </a:extLst>
            </p:cNvPr>
            <p:cNvSpPr txBox="1">
              <a:spLocks/>
            </p:cNvSpPr>
            <p:nvPr/>
          </p:nvSpPr>
          <p:spPr>
            <a:xfrm>
              <a:off x="6586717" y="1136208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tr-TR" dirty="0"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</a:p>
          </p:txBody>
        </p:sp>
      </p:grp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3284BBE-5C38-419F-953C-DD9CE1967F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6794" y="2518050"/>
            <a:ext cx="4259263" cy="403225"/>
          </a:xfrm>
          <a:prstGeom prst="rect">
            <a:avLst/>
          </a:prstGeom>
        </p:spPr>
        <p:txBody>
          <a:bodyPr/>
          <a:lstStyle>
            <a:lvl2pPr marL="0" indent="0" algn="r" defTabSz="742950">
              <a:buNone/>
              <a:defRPr lang="tr-TR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marL="0" lvl="1" defTabSz="742950"/>
            <a:r>
              <a:rPr lang="tr-TR" dirty="0"/>
              <a:t>TITLE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4D8204-E989-4A53-9C43-E8FE47B64BAC}"/>
              </a:ext>
            </a:extLst>
          </p:cNvPr>
          <p:cNvGrpSpPr/>
          <p:nvPr userDrawn="1"/>
        </p:nvGrpSpPr>
        <p:grpSpPr>
          <a:xfrm>
            <a:off x="5922943" y="2553601"/>
            <a:ext cx="1408089" cy="467751"/>
            <a:chOff x="5922943" y="2012581"/>
            <a:chExt cx="1408089" cy="4677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4FAAF7-27EC-424D-A4E1-0E986EEAF38A}"/>
                </a:ext>
              </a:extLst>
            </p:cNvPr>
            <p:cNvSpPr/>
            <p:nvPr/>
          </p:nvSpPr>
          <p:spPr>
            <a:xfrm>
              <a:off x="5922943" y="2183254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63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Text Placeholder 28">
              <a:extLst>
                <a:ext uri="{FF2B5EF4-FFF2-40B4-BE49-F238E27FC236}">
                  <a16:creationId xmlns:a16="http://schemas.microsoft.com/office/drawing/2014/main" id="{BB6B6689-3CC6-4B10-AE03-FEF4DABB75E5}"/>
                </a:ext>
              </a:extLst>
            </p:cNvPr>
            <p:cNvSpPr txBox="1">
              <a:spLocks/>
            </p:cNvSpPr>
            <p:nvPr/>
          </p:nvSpPr>
          <p:spPr>
            <a:xfrm>
              <a:off x="6580367" y="2012581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tr-TR" dirty="0"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4BE182-CAB5-440A-BDF3-C0E9DCBC1BC8}"/>
              </a:ext>
            </a:extLst>
          </p:cNvPr>
          <p:cNvGrpSpPr/>
          <p:nvPr userDrawn="1"/>
        </p:nvGrpSpPr>
        <p:grpSpPr>
          <a:xfrm>
            <a:off x="5922943" y="3033500"/>
            <a:ext cx="1408089" cy="467751"/>
            <a:chOff x="5922943" y="2911580"/>
            <a:chExt cx="1408089" cy="4677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FFB3C1-E194-4561-A064-108424EA95A9}"/>
                </a:ext>
              </a:extLst>
            </p:cNvPr>
            <p:cNvSpPr/>
            <p:nvPr/>
          </p:nvSpPr>
          <p:spPr>
            <a:xfrm>
              <a:off x="5922943" y="3082253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63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Text Placeholder 28">
              <a:extLst>
                <a:ext uri="{FF2B5EF4-FFF2-40B4-BE49-F238E27FC236}">
                  <a16:creationId xmlns:a16="http://schemas.microsoft.com/office/drawing/2014/main" id="{D7A3D5CD-3200-4BCC-9CE0-4CBD82DADBD9}"/>
                </a:ext>
              </a:extLst>
            </p:cNvPr>
            <p:cNvSpPr txBox="1">
              <a:spLocks/>
            </p:cNvSpPr>
            <p:nvPr/>
          </p:nvSpPr>
          <p:spPr>
            <a:xfrm>
              <a:off x="6580367" y="2911580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tr-TR" dirty="0"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910FFC-B526-4AEA-A5BC-4BBC45BD054F}"/>
              </a:ext>
            </a:extLst>
          </p:cNvPr>
          <p:cNvGrpSpPr/>
          <p:nvPr userDrawn="1"/>
        </p:nvGrpSpPr>
        <p:grpSpPr>
          <a:xfrm>
            <a:off x="5929293" y="3538658"/>
            <a:ext cx="1408089" cy="467751"/>
            <a:chOff x="5929293" y="3790118"/>
            <a:chExt cx="1408089" cy="4677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2459CCD-6600-430D-B94E-1F5FA200D8AA}"/>
                </a:ext>
              </a:extLst>
            </p:cNvPr>
            <p:cNvSpPr/>
            <p:nvPr/>
          </p:nvSpPr>
          <p:spPr>
            <a:xfrm>
              <a:off x="5929293" y="3978275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63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 Placeholder 28">
              <a:extLst>
                <a:ext uri="{FF2B5EF4-FFF2-40B4-BE49-F238E27FC236}">
                  <a16:creationId xmlns:a16="http://schemas.microsoft.com/office/drawing/2014/main" id="{C8A6AEDA-BE83-454C-BF78-29AEA48FCD88}"/>
                </a:ext>
              </a:extLst>
            </p:cNvPr>
            <p:cNvSpPr txBox="1">
              <a:spLocks/>
            </p:cNvSpPr>
            <p:nvPr/>
          </p:nvSpPr>
          <p:spPr>
            <a:xfrm>
              <a:off x="6586717" y="3790118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tr-TR" dirty="0"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DAAA55-0C02-4027-9611-30EAEFA2CF48}"/>
              </a:ext>
            </a:extLst>
          </p:cNvPr>
          <p:cNvGrpSpPr/>
          <p:nvPr userDrawn="1"/>
        </p:nvGrpSpPr>
        <p:grpSpPr>
          <a:xfrm>
            <a:off x="5935643" y="4032443"/>
            <a:ext cx="1408089" cy="467751"/>
            <a:chOff x="5935643" y="4733483"/>
            <a:chExt cx="1408089" cy="4677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CFFA4B-B40A-4E14-8158-71BAE51D80B6}"/>
                </a:ext>
              </a:extLst>
            </p:cNvPr>
            <p:cNvSpPr/>
            <p:nvPr/>
          </p:nvSpPr>
          <p:spPr>
            <a:xfrm>
              <a:off x="5935643" y="4904156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63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ext Placeholder 28">
              <a:extLst>
                <a:ext uri="{FF2B5EF4-FFF2-40B4-BE49-F238E27FC236}">
                  <a16:creationId xmlns:a16="http://schemas.microsoft.com/office/drawing/2014/main" id="{7BAC2D77-8FD3-4885-ABB7-2D9DB413EC19}"/>
                </a:ext>
              </a:extLst>
            </p:cNvPr>
            <p:cNvSpPr txBox="1">
              <a:spLocks/>
            </p:cNvSpPr>
            <p:nvPr/>
          </p:nvSpPr>
          <p:spPr>
            <a:xfrm>
              <a:off x="6593067" y="4733483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tr-TR" dirty="0">
                  <a:latin typeface="Segoe UI" panose="020B0502040204020203" pitchFamily="34" charset="0"/>
                  <a:cs typeface="Segoe UI" panose="020B0502040204020203" pitchFamily="34" charset="0"/>
                </a:rPr>
                <a:t>05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A00BFF-F7E9-4A24-B0DF-EF0558789E75}"/>
              </a:ext>
            </a:extLst>
          </p:cNvPr>
          <p:cNvGrpSpPr/>
          <p:nvPr userDrawn="1"/>
        </p:nvGrpSpPr>
        <p:grpSpPr>
          <a:xfrm>
            <a:off x="5922943" y="4515242"/>
            <a:ext cx="1408089" cy="467751"/>
            <a:chOff x="5935643" y="4733483"/>
            <a:chExt cx="1408089" cy="46775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423BC1F-A851-43D1-AD39-330E7D59F19A}"/>
                </a:ext>
              </a:extLst>
            </p:cNvPr>
            <p:cNvSpPr/>
            <p:nvPr/>
          </p:nvSpPr>
          <p:spPr>
            <a:xfrm>
              <a:off x="5935643" y="4904156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63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Text Placeholder 28">
              <a:extLst>
                <a:ext uri="{FF2B5EF4-FFF2-40B4-BE49-F238E27FC236}">
                  <a16:creationId xmlns:a16="http://schemas.microsoft.com/office/drawing/2014/main" id="{02AD2A98-E255-4FF5-A778-64E97F8DA0D0}"/>
                </a:ext>
              </a:extLst>
            </p:cNvPr>
            <p:cNvSpPr txBox="1">
              <a:spLocks/>
            </p:cNvSpPr>
            <p:nvPr/>
          </p:nvSpPr>
          <p:spPr>
            <a:xfrm>
              <a:off x="6593067" y="4733483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tr-TR" dirty="0">
                  <a:latin typeface="Segoe UI" panose="020B0502040204020203" pitchFamily="34" charset="0"/>
                  <a:cs typeface="Segoe UI" panose="020B0502040204020203" pitchFamily="34" charset="0"/>
                </a:rPr>
                <a:t>06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65C19E0-C64B-4277-91AF-87B1ABEF408E}"/>
              </a:ext>
            </a:extLst>
          </p:cNvPr>
          <p:cNvSpPr/>
          <p:nvPr userDrawn="1"/>
        </p:nvSpPr>
        <p:spPr>
          <a:xfrm>
            <a:off x="6073141" y="-1645299"/>
            <a:ext cx="45719" cy="1086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887C6B-09DA-4B25-886B-016EE3971216}"/>
              </a:ext>
            </a:extLst>
          </p:cNvPr>
          <p:cNvSpPr txBox="1"/>
          <p:nvPr userDrawn="1"/>
        </p:nvSpPr>
        <p:spPr>
          <a:xfrm>
            <a:off x="320107" y="784895"/>
            <a:ext cx="510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en-GB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FF41D949-F347-4445-9B9E-B02BAFCFB6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6794" y="3027626"/>
            <a:ext cx="4259263" cy="403225"/>
          </a:xfrm>
          <a:prstGeom prst="rect">
            <a:avLst/>
          </a:prstGeom>
        </p:spPr>
        <p:txBody>
          <a:bodyPr/>
          <a:lstStyle>
            <a:lvl2pPr marL="0" indent="0" algn="r" defTabSz="742950">
              <a:buNone/>
              <a:defRPr lang="tr-TR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marL="0" lvl="1" defTabSz="742950"/>
            <a:r>
              <a:rPr lang="tr-TR" dirty="0"/>
              <a:t>TITLE 3</a:t>
            </a:r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00C6C8E9-A8AF-4578-976F-D3F7D3CE49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2530" y="3530589"/>
            <a:ext cx="4259263" cy="403225"/>
          </a:xfrm>
          <a:prstGeom prst="rect">
            <a:avLst/>
          </a:prstGeom>
        </p:spPr>
        <p:txBody>
          <a:bodyPr/>
          <a:lstStyle>
            <a:lvl2pPr marL="0" indent="0" algn="r" defTabSz="742950">
              <a:buNone/>
              <a:defRPr lang="tr-TR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marL="0" lvl="1" defTabSz="742950"/>
            <a:r>
              <a:rPr lang="tr-TR" dirty="0"/>
              <a:t>TITLE 4</a:t>
            </a:r>
          </a:p>
        </p:txBody>
      </p:sp>
      <p:sp>
        <p:nvSpPr>
          <p:cNvPr id="55" name="Text Placeholder 42">
            <a:extLst>
              <a:ext uri="{FF2B5EF4-FFF2-40B4-BE49-F238E27FC236}">
                <a16:creationId xmlns:a16="http://schemas.microsoft.com/office/drawing/2014/main" id="{A66FB37D-70BC-41B5-8158-7B9EA3DDC7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8195" y="4035003"/>
            <a:ext cx="4259263" cy="403225"/>
          </a:xfrm>
          <a:prstGeom prst="rect">
            <a:avLst/>
          </a:prstGeom>
        </p:spPr>
        <p:txBody>
          <a:bodyPr/>
          <a:lstStyle>
            <a:lvl2pPr marL="0" indent="0" algn="r" defTabSz="742950">
              <a:buNone/>
              <a:defRPr lang="tr-TR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marL="0" lvl="1" defTabSz="742950"/>
            <a:r>
              <a:rPr lang="tr-TR" dirty="0"/>
              <a:t>TITLE 5</a:t>
            </a:r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01DB129B-E899-41E2-B81A-965319B80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7532" y="4547479"/>
            <a:ext cx="4259263" cy="403225"/>
          </a:xfrm>
          <a:prstGeom prst="rect">
            <a:avLst/>
          </a:prstGeom>
        </p:spPr>
        <p:txBody>
          <a:bodyPr/>
          <a:lstStyle>
            <a:lvl2pPr marL="0" indent="0" algn="r" defTabSz="742950">
              <a:buNone/>
              <a:defRPr lang="tr-TR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marL="0" lvl="1" defTabSz="742950"/>
            <a:r>
              <a:rPr lang="tr-TR" dirty="0"/>
              <a:t>TITLE 6</a:t>
            </a:r>
          </a:p>
        </p:txBody>
      </p:sp>
    </p:spTree>
    <p:extLst>
      <p:ext uri="{BB962C8B-B14F-4D97-AF65-F5344CB8AC3E}">
        <p14:creationId xmlns:p14="http://schemas.microsoft.com/office/powerpoint/2010/main" val="340463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1.85185E-6 C -2.91667E-6 0.0044 0.00365 0.0081 0.00808 0.0081 C 0.01328 0.0081 0.01524 0.00394 0.01602 0.00162 L 0.01693 -0.00185 C 0.01771 -0.00416 0.01966 -0.0081 0.02565 -0.0081 C 0.02943 -0.0081 0.03386 -0.00463 0.03386 -1.85185E-6 C 0.03386 0.0044 0.02943 0.0081 0.02565 0.0081 C 0.01966 0.0081 0.01771 0.00394 0.01693 0.00162 L 0.01602 -0.00185 C 0.01524 -0.00416 0.01328 -0.0081 0.00808 -0.0081 C 0.00365 -0.0081 -2.91667E-6 -0.00463 -2.91667E-6 -1.85185E-6 Z " pathEditMode="relative" rAng="0" ptsTypes="AAAAAA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2.22222E-6 C 8.33333E-7 0.0044 0.00365 0.0081 0.00807 0.0081 C 0.01328 0.0081 0.01523 0.00393 0.01601 0.00162 L 0.01693 -0.00185 C 0.01771 -0.00417 0.01966 -0.0081 0.02565 -0.0081 C 0.02943 -0.0081 0.03385 -0.00463 0.03385 2.22222E-6 C 0.03385 0.0044 0.02943 0.0081 0.02565 0.0081 C 0.01966 0.0081 0.01771 0.00393 0.01693 0.00162 L 0.01601 -0.00185 C 0.01523 -0.00417 0.01328 -0.0081 0.00807 -0.0081 C 0.00365 -0.0081 8.33333E-7 -0.00463 8.33333E-7 2.22222E-6 Z " pathEditMode="relative" rAng="0" ptsTypes="AAAAAAAAAAA">
                                      <p:cBhvr>
                                        <p:cTn id="1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2.59259E-6 C -4.16667E-6 0.0044 0.00365 0.0081 0.00808 0.0081 C 0.01329 0.0081 0.01524 0.00393 0.01602 0.00162 L 0.01693 -0.00185 C 0.01771 -0.00417 0.01967 -0.0081 0.02566 -0.0081 C 0.02943 -0.0081 0.03386 -0.00463 0.03386 2.59259E-6 C 0.03386 0.0044 0.02943 0.0081 0.02566 0.0081 C 0.01967 0.0081 0.01771 0.00393 0.01693 0.00162 L 0.01602 -0.00185 C 0.01524 -0.00417 0.01329 -0.0081 0.00808 -0.0081 C 0.00365 -0.0081 -4.16667E-6 -0.00463 -4.16667E-6 2.59259E-6 Z " pathEditMode="relative" rAng="0" ptsTypes="AAAAAAAAAAA">
                                      <p:cBhvr>
                                        <p:cTn id="2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4.07407E-6 C -2.5E-6 0.00417 0.00365 0.00811 0.00808 0.00811 C 0.01341 0.00811 0.01524 0.00394 0.01615 0.00162 L 0.01693 -0.00185 C 0.01771 -0.00416 0.01966 -0.0081 0.02565 -0.0081 C 0.02943 -0.0081 0.03386 -0.00463 0.03386 -4.07407E-6 C 0.03386 0.00417 0.02943 0.00811 0.02565 0.00811 C 0.01966 0.00811 0.01771 0.00394 0.01693 0.00162 L 0.01615 -0.00185 C 0.01524 -0.00416 0.01341 -0.0081 0.00808 -0.0081 C 0.00365 -0.0081 -2.5E-6 -0.00463 -2.5E-6 -4.07407E-6 Z " pathEditMode="relative" rAng="0" ptsTypes="AAAAAAAAAAA">
                                      <p:cBhvr>
                                        <p:cTn id="31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build="p">
        <p:tmplLst>
          <p:tmpl lvl="2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2"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47" grpId="0" build="p">
        <p:tmplLst>
          <p:tmpl lvl="2">
            <p:tnLst>
              <p:par>
                <p:cTn presetID="10" presetClass="entr" presetSubtype="0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2">
            <p:tnLst>
              <p:par>
                <p:cTn presetID="10" presetClass="entr" presetSubtype="0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2">
            <p:tnLst>
              <p:par>
                <p:cTn presetID="10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2">
            <p:tnLst>
              <p:par>
                <p:cTn presetID="10" presetClass="entr" presetSubtype="0" fill="hold" nodeType="withEffect">
                  <p:stCondLst>
                    <p:cond delay="4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A64195-498A-46C1-9B0A-21FBF5E4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ed Rectangle 2"/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424340">
                  <a:alpha val="82000"/>
                </a:srgbClr>
              </a:gs>
              <a:gs pos="50000">
                <a:schemeClr val="tx1">
                  <a:alpha val="82000"/>
                </a:schemeClr>
              </a:gs>
              <a:gs pos="100000">
                <a:srgbClr val="D25800">
                  <a:alpha val="8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1607820" y="3075057"/>
            <a:ext cx="897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FIELD TRIP</a:t>
            </a:r>
          </a:p>
        </p:txBody>
      </p:sp>
    </p:spTree>
    <p:extLst>
      <p:ext uri="{BB962C8B-B14F-4D97-AF65-F5344CB8AC3E}">
        <p14:creationId xmlns:p14="http://schemas.microsoft.com/office/powerpoint/2010/main" val="48271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81F909-2BB4-4EB0-83D8-99726A008E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ed Rectangle 2"/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294099">
                  <a:alpha val="82000"/>
                </a:srgbClr>
              </a:gs>
              <a:gs pos="50000">
                <a:schemeClr val="tx1">
                  <a:alpha val="82000"/>
                </a:schemeClr>
              </a:gs>
              <a:gs pos="100000">
                <a:srgbClr val="ED3435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/>
        </p:nvSpPr>
        <p:spPr>
          <a:xfrm>
            <a:off x="1607820" y="3075057"/>
            <a:ext cx="897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BRAIN</a:t>
            </a:r>
            <a:r>
              <a:rPr lang="tr-TR" baseline="0" dirty="0"/>
              <a:t> STORMING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89774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3EDEA8-A428-4478-BEF7-2DE07F760A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833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0F0A5B-F30E-4013-9DF7-0AF95C096467}"/>
              </a:ext>
            </a:extLst>
          </p:cNvPr>
          <p:cNvSpPr/>
          <p:nvPr/>
        </p:nvSpPr>
        <p:spPr>
          <a:xfrm>
            <a:off x="2825750" y="952499"/>
            <a:ext cx="6540500" cy="2051957"/>
          </a:xfrm>
          <a:prstGeom prst="rect">
            <a:avLst/>
          </a:prstGeom>
          <a:solidFill>
            <a:srgbClr val="FDFDFD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44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CC68D3C1-1BD5-4BEC-B54E-BE98D779438A}"/>
              </a:ext>
            </a:extLst>
          </p:cNvPr>
          <p:cNvSpPr/>
          <p:nvPr/>
        </p:nvSpPr>
        <p:spPr>
          <a:xfrm>
            <a:off x="-281473" y="1390648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4D2135">
                  <a:alpha val="82000"/>
                </a:srgbClr>
              </a:gs>
              <a:gs pos="50000">
                <a:srgbClr val="002660">
                  <a:alpha val="82000"/>
                </a:srgbClr>
              </a:gs>
              <a:gs pos="100000">
                <a:srgbClr val="586D90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46948-9A42-45D5-93D6-7B83A0738F9B}"/>
              </a:ext>
            </a:extLst>
          </p:cNvPr>
          <p:cNvSpPr txBox="1"/>
          <p:nvPr/>
        </p:nvSpPr>
        <p:spPr>
          <a:xfrm>
            <a:off x="1607820" y="1624533"/>
            <a:ext cx="897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>
                <a:solidFill>
                  <a:schemeClr val="bg1"/>
                </a:solidFill>
              </a:rPr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104830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AB70E-D899-4C36-A1E0-2D6355C95B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60170"/>
            <a:ext cx="12192000" cy="8082228"/>
          </a:xfrm>
          <a:prstGeom prst="rect">
            <a:avLst/>
          </a:prstGeom>
        </p:spPr>
      </p:pic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94A87691-7875-4949-A5A5-9A9A7DFF3E61}"/>
              </a:ext>
            </a:extLst>
          </p:cNvPr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B7596F">
                  <a:alpha val="82000"/>
                </a:srgbClr>
              </a:gs>
              <a:gs pos="50000">
                <a:srgbClr val="6D767C">
                  <a:alpha val="82000"/>
                </a:srgbClr>
              </a:gs>
              <a:gs pos="100000">
                <a:srgbClr val="29404E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959CD-59D2-422C-B03A-DF1D4E66CC00}"/>
              </a:ext>
            </a:extLst>
          </p:cNvPr>
          <p:cNvSpPr txBox="1"/>
          <p:nvPr/>
        </p:nvSpPr>
        <p:spPr>
          <a:xfrm>
            <a:off x="1607820" y="3075057"/>
            <a:ext cx="897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ANY VOLUNTEER?</a:t>
            </a:r>
          </a:p>
        </p:txBody>
      </p:sp>
    </p:spTree>
    <p:extLst>
      <p:ext uri="{BB962C8B-B14F-4D97-AF65-F5344CB8AC3E}">
        <p14:creationId xmlns:p14="http://schemas.microsoft.com/office/powerpoint/2010/main" val="2970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93657C-F6BF-4478-B325-F0CA7F7111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69" y="-647700"/>
            <a:ext cx="1233030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7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93657C-F6BF-4478-B325-F0CA7F7111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69" y="-647700"/>
            <a:ext cx="12330308" cy="8229600"/>
          </a:xfrm>
          <a:prstGeom prst="rect">
            <a:avLst/>
          </a:prstGeom>
        </p:spPr>
      </p:pic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3164076B-4729-4FFF-A6CC-855D8B1DDC60}"/>
              </a:ext>
            </a:extLst>
          </p:cNvPr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33383C">
                  <a:alpha val="82000"/>
                </a:srgbClr>
              </a:gs>
              <a:gs pos="50000">
                <a:srgbClr val="3D0E04">
                  <a:alpha val="82000"/>
                </a:srgbClr>
              </a:gs>
              <a:gs pos="100000">
                <a:srgbClr val="533E29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27501-1C2E-48E8-A3D3-D20ACF718AD3}"/>
              </a:ext>
            </a:extLst>
          </p:cNvPr>
          <p:cNvSpPr txBox="1"/>
          <p:nvPr/>
        </p:nvSpPr>
        <p:spPr>
          <a:xfrm>
            <a:off x="1607820" y="3075057"/>
            <a:ext cx="897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SAMPLE MATERIAL</a:t>
            </a:r>
          </a:p>
        </p:txBody>
      </p:sp>
    </p:spTree>
    <p:extLst>
      <p:ext uri="{BB962C8B-B14F-4D97-AF65-F5344CB8AC3E}">
        <p14:creationId xmlns:p14="http://schemas.microsoft.com/office/powerpoint/2010/main" val="19139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7A119-8B3F-4713-AF24-D9A3AF09BD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5100" y="-1054101"/>
            <a:ext cx="12357100" cy="823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2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DB4F86-B8C6-453F-A07F-26E2342AE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76717"/>
            <a:ext cx="12169948" cy="8122117"/>
          </a:xfrm>
          <a:prstGeom prst="rect">
            <a:avLst/>
          </a:prstGeom>
        </p:spPr>
      </p:pic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72E8CF85-103A-4F07-8E5B-A1285F679175}"/>
              </a:ext>
            </a:extLst>
          </p:cNvPr>
          <p:cNvSpPr/>
          <p:nvPr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023976">
                  <a:alpha val="82000"/>
                </a:srgbClr>
              </a:gs>
              <a:gs pos="50000">
                <a:srgbClr val="1E1E1E">
                  <a:alpha val="82000"/>
                </a:srgbClr>
              </a:gs>
              <a:gs pos="100000">
                <a:srgbClr val="545454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0A2FC-4A4A-4549-B659-3211DD160E06}"/>
              </a:ext>
            </a:extLst>
          </p:cNvPr>
          <p:cNvSpPr txBox="1"/>
          <p:nvPr/>
        </p:nvSpPr>
        <p:spPr>
          <a:xfrm>
            <a:off x="1607820" y="3075057"/>
            <a:ext cx="897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0498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2DE90A-778E-43AC-AD7B-7AAF7A772E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2783"/>
            <a:ext cx="12192000" cy="7703566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D56F611-44CE-4128-A766-F28F8ACA11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6736" y="370749"/>
            <a:ext cx="9957232" cy="25736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 err="1"/>
              <a:t>Question</a:t>
            </a:r>
            <a:endParaRPr lang="tr-TR" dirty="0"/>
          </a:p>
          <a:p>
            <a:pPr lvl="0"/>
            <a:r>
              <a:rPr lang="tr-TR" dirty="0" err="1"/>
              <a:t>Question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35495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2DE90A-778E-43AC-AD7B-7AAF7A772E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2783"/>
            <a:ext cx="12192000" cy="7703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F6BE8-B61C-4254-BB79-587AB14772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50" y="6496051"/>
            <a:ext cx="5657851" cy="784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96650-58FA-49FC-B3D1-9B6C4069CF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50" y="6496051"/>
            <a:ext cx="2543175" cy="784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467ECE-D1F2-4864-BAD1-4FB6639485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49" y="3438526"/>
            <a:ext cx="5657851" cy="3842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860ACD-1CC7-4793-88B8-1D658D60DF7B}"/>
              </a:ext>
            </a:extLst>
          </p:cNvPr>
          <p:cNvSpPr/>
          <p:nvPr/>
        </p:nvSpPr>
        <p:spPr>
          <a:xfrm>
            <a:off x="704850" y="2390775"/>
            <a:ext cx="6819900" cy="4105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1F0FC-A88A-40BC-9E94-F979A53516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6736" y="370749"/>
            <a:ext cx="9957232" cy="25736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 err="1"/>
              <a:t>Question</a:t>
            </a:r>
            <a:endParaRPr lang="tr-TR" dirty="0"/>
          </a:p>
          <a:p>
            <a:pPr lvl="0"/>
            <a:r>
              <a:rPr lang="tr-TR" dirty="0" err="1"/>
              <a:t>Question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427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5ADB63-1777-4692-B96F-E1AD23C7F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9804"/>
            <a:ext cx="12192000" cy="8112787"/>
          </a:xfrm>
          <a:prstGeom prst="rect">
            <a:avLst/>
          </a:prstGeom>
        </p:spPr>
      </p:pic>
      <p:sp>
        <p:nvSpPr>
          <p:cNvPr id="4" name="Rounded Rectangle 2"/>
          <p:cNvSpPr/>
          <p:nvPr userDrawn="1"/>
        </p:nvSpPr>
        <p:spPr>
          <a:xfrm>
            <a:off x="-281473" y="2841172"/>
            <a:ext cx="12754947" cy="1175657"/>
          </a:xfrm>
          <a:prstGeom prst="rect">
            <a:avLst/>
          </a:prstGeom>
          <a:gradFill flip="none" rotWithShape="1">
            <a:gsLst>
              <a:gs pos="0">
                <a:srgbClr val="22314D">
                  <a:shade val="30000"/>
                  <a:satMod val="115000"/>
                  <a:alpha val="82000"/>
                </a:srgbClr>
              </a:gs>
              <a:gs pos="50000">
                <a:srgbClr val="22314D">
                  <a:shade val="67500"/>
                  <a:satMod val="115000"/>
                  <a:alpha val="82000"/>
                </a:srgbClr>
              </a:gs>
              <a:gs pos="100000">
                <a:srgbClr val="22314D">
                  <a:shade val="100000"/>
                  <a:satMod val="115000"/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CFC4-829B-4632-BA81-1037729D238E}"/>
              </a:ext>
            </a:extLst>
          </p:cNvPr>
          <p:cNvSpPr txBox="1"/>
          <p:nvPr userDrawn="1"/>
        </p:nvSpPr>
        <p:spPr>
          <a:xfrm>
            <a:off x="2159161" y="3075057"/>
            <a:ext cx="7873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4000" b="1" spc="3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tr-TR" dirty="0"/>
              <a:t>GET</a:t>
            </a:r>
            <a:r>
              <a:rPr lang="tr-TR" baseline="0" dirty="0"/>
              <a:t> TO KNOW EACH OTHER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1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anışalım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86F0FE-B77C-44A7-BBA8-434E95CF5C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" y="0"/>
            <a:ext cx="12189520" cy="69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F66FFD-ED0F-4D9A-9C69-54A824829651}"/>
              </a:ext>
            </a:extLst>
          </p:cNvPr>
          <p:cNvSpPr/>
          <p:nvPr userDrawn="1"/>
        </p:nvSpPr>
        <p:spPr>
          <a:xfrm>
            <a:off x="-15624" y="0"/>
            <a:ext cx="12192000" cy="6858000"/>
          </a:xfrm>
          <a:prstGeom prst="rect">
            <a:avLst/>
          </a:prstGeom>
          <a:solidFill>
            <a:srgbClr val="ED82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E5A10E-06F1-4B24-A933-7493AF8A9E41}"/>
              </a:ext>
            </a:extLst>
          </p:cNvPr>
          <p:cNvGrpSpPr/>
          <p:nvPr userDrawn="1"/>
        </p:nvGrpSpPr>
        <p:grpSpPr>
          <a:xfrm>
            <a:off x="10106769" y="5929211"/>
            <a:ext cx="2085231" cy="651478"/>
            <a:chOff x="265245" y="2204916"/>
            <a:chExt cx="2085231" cy="6514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29E627-21A5-4E6E-B54B-A2C9505FB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872" y="2204916"/>
              <a:ext cx="1806643" cy="4166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914093-A929-4F73-9CF4-9FC831274FDF}"/>
                </a:ext>
              </a:extLst>
            </p:cNvPr>
            <p:cNvSpPr txBox="1"/>
            <p:nvPr/>
          </p:nvSpPr>
          <p:spPr>
            <a:xfrm>
              <a:off x="265245" y="2656339"/>
              <a:ext cx="20852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>
                  <a:solidFill>
                    <a:schemeClr val="bg1"/>
                  </a:solidFill>
                  <a:latin typeface="Montserrat" pitchFamily="2" charset="0"/>
                </a:rPr>
                <a:t>ENGINEERING TRAININGS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7763A5-F5F2-4F8C-B276-87556E71012F}"/>
              </a:ext>
            </a:extLst>
          </p:cNvPr>
          <p:cNvSpPr txBox="1"/>
          <p:nvPr userDrawn="1"/>
        </p:nvSpPr>
        <p:spPr>
          <a:xfrm>
            <a:off x="5029200" y="73169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spc="-150" dirty="0">
                <a:latin typeface="Montserrat" pitchFamily="2" charset="0"/>
              </a:rPr>
              <a:t>Training Design Evaluation</a:t>
            </a:r>
            <a:r>
              <a:rPr lang="tr-TR" b="1" spc="-150" baseline="0" dirty="0">
                <a:latin typeface="Montserrat" pitchFamily="2" charset="0"/>
              </a:rPr>
              <a:t> Form</a:t>
            </a:r>
            <a:endParaRPr lang="en-GB" b="1" spc="-150" dirty="0">
              <a:latin typeface="Montserra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C09559-29DA-4A30-A51B-9C850E5B32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927" y="3020256"/>
            <a:ext cx="1652027" cy="1652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103D9B-E81D-4B1D-A09B-CCBDB4050F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5338" y="277311"/>
            <a:ext cx="12192000" cy="6858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19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04282 L 0 0.150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4388 0.00023 L 0.29388 0.0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7.40741E-7 L -0.30261 7.40741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Giriş Ekran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56B0BA-BCD4-4627-B6A7-7B659EA331FB}"/>
              </a:ext>
            </a:extLst>
          </p:cNvPr>
          <p:cNvSpPr/>
          <p:nvPr userDrawn="1"/>
        </p:nvSpPr>
        <p:spPr>
          <a:xfrm>
            <a:off x="-15624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578905-76A7-45A5-961A-52AE45984635}"/>
              </a:ext>
            </a:extLst>
          </p:cNvPr>
          <p:cNvGrpSpPr/>
          <p:nvPr userDrawn="1"/>
        </p:nvGrpSpPr>
        <p:grpSpPr>
          <a:xfrm>
            <a:off x="10106769" y="5929211"/>
            <a:ext cx="2085231" cy="651478"/>
            <a:chOff x="265245" y="2204916"/>
            <a:chExt cx="2085231" cy="6514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AE96B3-4807-4FF5-8833-85193C11D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872" y="2204916"/>
              <a:ext cx="1806643" cy="4166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8DD1D4-1978-4ACE-B95F-EA35FC897817}"/>
                </a:ext>
              </a:extLst>
            </p:cNvPr>
            <p:cNvSpPr txBox="1"/>
            <p:nvPr/>
          </p:nvSpPr>
          <p:spPr>
            <a:xfrm>
              <a:off x="265245" y="2656339"/>
              <a:ext cx="20852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>
                  <a:solidFill>
                    <a:schemeClr val="bg1"/>
                  </a:solidFill>
                  <a:latin typeface="Montserrat" pitchFamily="2" charset="0"/>
                </a:rPr>
                <a:t>ENGINEERING TRAININGS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7877DEA-014E-4257-91D3-883969F53400}"/>
              </a:ext>
            </a:extLst>
          </p:cNvPr>
          <p:cNvSpPr txBox="1"/>
          <p:nvPr userDrawn="1"/>
        </p:nvSpPr>
        <p:spPr>
          <a:xfrm>
            <a:off x="5029200" y="73169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spc="-150" dirty="0">
                <a:latin typeface="Montserrat" pitchFamily="2" charset="0"/>
              </a:rPr>
              <a:t>Training Evaluation </a:t>
            </a:r>
          </a:p>
          <a:p>
            <a:pPr algn="ctr"/>
            <a:r>
              <a:rPr lang="tr-TR" b="1" spc="-150" dirty="0">
                <a:latin typeface="Montserrat" pitchFamily="2" charset="0"/>
              </a:rPr>
              <a:t>Form</a:t>
            </a:r>
            <a:endParaRPr lang="en-GB" b="1" spc="-150" dirty="0"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04562-9BC3-4FB3-A94F-E1D6BFF9E8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845" y="2938682"/>
            <a:ext cx="1780438" cy="178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CE2F2-AFF4-4A8F-87E9-7E211560D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702" y="217021"/>
            <a:ext cx="12192000" cy="6858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78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0.04282 L 0 0.150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-3.33333E-6 L 0.31836 0.01621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1" y="8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2.96296E-6 L -0.3026 -2.96296E-6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Icindeki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8B4F9-DFE1-4B7B-9EC8-3E7A6109CA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59" y="-236526"/>
            <a:ext cx="12192000" cy="8128000"/>
          </a:xfrm>
          <a:prstGeom prst="rect">
            <a:avLst/>
          </a:prstGeom>
        </p:spPr>
      </p:pic>
      <p:pic>
        <p:nvPicPr>
          <p:cNvPr id="3" name="Resim 19">
            <a:extLst>
              <a:ext uri="{FF2B5EF4-FFF2-40B4-BE49-F238E27FC236}">
                <a16:creationId xmlns:a16="http://schemas.microsoft.com/office/drawing/2014/main" id="{047A69CB-F9EA-49F0-9FFE-0380BCB04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177" y="8771"/>
            <a:ext cx="7372748" cy="3695545"/>
          </a:xfrm>
          <a:prstGeom prst="rect">
            <a:avLst/>
          </a:prstGeom>
        </p:spPr>
      </p:pic>
      <p:pic>
        <p:nvPicPr>
          <p:cNvPr id="4" name="Resim 19">
            <a:extLst>
              <a:ext uri="{FF2B5EF4-FFF2-40B4-BE49-F238E27FC236}">
                <a16:creationId xmlns:a16="http://schemas.microsoft.com/office/drawing/2014/main" id="{DFCF62DD-893D-4796-92FD-C9D167FFA5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054" y="3787761"/>
            <a:ext cx="4587631" cy="2299522"/>
          </a:xfrm>
          <a:prstGeom prst="rect">
            <a:avLst/>
          </a:prstGeom>
        </p:spPr>
      </p:pic>
      <p:pic>
        <p:nvPicPr>
          <p:cNvPr id="5" name="Resim 19">
            <a:extLst>
              <a:ext uri="{FF2B5EF4-FFF2-40B4-BE49-F238E27FC236}">
                <a16:creationId xmlns:a16="http://schemas.microsoft.com/office/drawing/2014/main" id="{6BE424E7-38FB-4013-A58D-A771D37435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85684" y="438583"/>
            <a:ext cx="7047799" cy="3532666"/>
          </a:xfrm>
          <a:prstGeom prst="rect">
            <a:avLst/>
          </a:prstGeom>
        </p:spPr>
      </p:pic>
      <p:pic>
        <p:nvPicPr>
          <p:cNvPr id="7" name="Resim 19">
            <a:extLst>
              <a:ext uri="{FF2B5EF4-FFF2-40B4-BE49-F238E27FC236}">
                <a16:creationId xmlns:a16="http://schemas.microsoft.com/office/drawing/2014/main" id="{CE46977F-C799-42BA-A36E-FF437328E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99442" y="4146598"/>
            <a:ext cx="7372748" cy="36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1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1.85185E-6 C -2.91667E-6 0.0044 0.00365 0.0081 0.00808 0.0081 C 0.01328 0.0081 0.01524 0.00394 0.01602 0.00162 L 0.01693 -0.00185 C 0.01771 -0.00416 0.01966 -0.0081 0.02565 -0.0081 C 0.02943 -0.0081 0.03386 -0.00463 0.03386 -1.85185E-6 C 0.03386 0.0044 0.02943 0.0081 0.02565 0.0081 C 0.01966 0.0081 0.01771 0.00394 0.01693 0.00162 L 0.01602 -0.00185 C 0.01524 -0.00416 0.01328 -0.0081 0.00808 -0.0081 C 0.00365 -0.0081 -2.91667E-6 -0.00463 -2.91667E-6 -1.85185E-6 Z " pathEditMode="relative" rAng="0" ptsTypes="AAAAAA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2.22222E-6 C 8.33333E-7 0.0044 0.00365 0.0081 0.00807 0.0081 C 0.01328 0.0081 0.01523 0.00393 0.01601 0.00162 L 0.01693 -0.00185 C 0.01771 -0.00417 0.01966 -0.0081 0.02565 -0.0081 C 0.02943 -0.0081 0.03385 -0.00463 0.03385 2.22222E-6 C 0.03385 0.0044 0.02943 0.0081 0.02565 0.0081 C 0.01966 0.0081 0.01771 0.00393 0.01693 0.00162 L 0.01601 -0.00185 C 0.01523 -0.00417 0.01328 -0.0081 0.00807 -0.0081 C 0.00365 -0.0081 8.33333E-7 -0.00463 8.33333E-7 2.22222E-6 Z " pathEditMode="relative" rAng="0" ptsTypes="AAAAAAAAAAA">
                                      <p:cBhvr>
                                        <p:cTn id="1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2.59259E-6 C -4.16667E-6 0.0044 0.00365 0.0081 0.00808 0.0081 C 0.01329 0.0081 0.01524 0.00393 0.01602 0.00162 L 0.01693 -0.00185 C 0.01771 -0.00417 0.01967 -0.0081 0.02566 -0.0081 C 0.02943 -0.0081 0.03386 -0.00463 0.03386 2.59259E-6 C 0.03386 0.0044 0.02943 0.0081 0.02566 0.0081 C 0.01967 0.0081 0.01771 0.00393 0.01693 0.00162 L 0.01602 -0.00185 C 0.01524 -0.00417 0.01329 -0.0081 0.00808 -0.0081 C 0.00365 -0.0081 -4.16667E-6 -0.00463 -4.16667E-6 2.59259E-6 Z " pathEditMode="relative" rAng="0" ptsTypes="AAAAAAAAAAA">
                                      <p:cBhvr>
                                        <p:cTn id="2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4.07407E-6 C -2.5E-6 0.00417 0.00365 0.00811 0.00808 0.00811 C 0.01341 0.00811 0.01524 0.00394 0.01615 0.00162 L 0.01693 -0.00185 C 0.01771 -0.00416 0.01966 -0.0081 0.02565 -0.0081 C 0.02943 -0.0081 0.03386 -0.00463 0.03386 -4.07407E-6 C 0.03386 0.00417 0.02943 0.00811 0.02565 0.00811 C 0.01966 0.00811 0.01771 0.00394 0.01693 0.00162 L 0.01615 -0.00185 C 0.01524 -0.00416 0.01341 -0.0081 0.00808 -0.0081 C 0.00365 -0.0081 -2.5E-6 -0.00463 -2.5E-6 -4.07407E-6 Z " pathEditMode="relative" rAng="0" ptsTypes="AAAAAAAAAAA">
                                      <p:cBhvr>
                                        <p:cTn id="31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l_Icerik_Tek_Basl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3436" y="203673"/>
            <a:ext cx="11358564" cy="64633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tr-T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9343A-DDE8-4982-A4A7-6829D78FBD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2453" y="1803400"/>
            <a:ext cx="10507095" cy="3951245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228600" indent="-228600">
              <a:spcBef>
                <a:spcPts val="1200"/>
              </a:spcBef>
              <a:tabLst/>
              <a:defRPr sz="2000"/>
            </a:lvl1pPr>
            <a:lvl2pPr marL="457200" indent="0">
              <a:buNone/>
              <a:defRPr/>
            </a:lvl2pPr>
            <a:lvl3pPr marL="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</a:lstStyle>
          <a:p>
            <a:pPr lvl="2"/>
            <a:r>
              <a:rPr lang="tr-TR" dirty="0"/>
              <a:t>Write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content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0264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Genel_Icerik_Alt_Basl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3436" y="24209"/>
            <a:ext cx="11358564" cy="64633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3D9C4-38FA-4784-AE9A-F8BCA521C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436" y="698503"/>
            <a:ext cx="11358564" cy="4015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buNone/>
              <a:defRPr lang="tr-TR" sz="22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</a:t>
            </a:r>
            <a:r>
              <a:rPr lang="tr-TR" dirty="0" err="1"/>
              <a:t>master</a:t>
            </a:r>
            <a:r>
              <a:rPr lang="tr-TR" dirty="0"/>
              <a:t> </a:t>
            </a:r>
            <a:r>
              <a:rPr lang="tr-TR" dirty="0" err="1"/>
              <a:t>subtitle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tr-TR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540A8A6-459D-4165-B7EA-DA4EC160D5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2453" y="1803400"/>
            <a:ext cx="10507095" cy="3951245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228600" indent="-228600">
              <a:spcBef>
                <a:spcPts val="1200"/>
              </a:spcBef>
              <a:tabLst/>
              <a:defRPr sz="2000"/>
            </a:lvl1pPr>
            <a:lvl2pPr marL="457200" indent="0">
              <a:buNone/>
              <a:defRPr/>
            </a:lvl2pPr>
            <a:lvl3pPr marL="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</a:lstStyle>
          <a:p>
            <a:pPr lvl="2"/>
            <a:r>
              <a:rPr lang="tr-TR" dirty="0"/>
              <a:t>Write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content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354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Icindeki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8B4F9-DFE1-4B7B-9EC8-3E7A6109CA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59" y="-236526"/>
            <a:ext cx="12192000" cy="8128000"/>
          </a:xfrm>
          <a:prstGeom prst="rect">
            <a:avLst/>
          </a:prstGeom>
        </p:spPr>
      </p:pic>
      <p:pic>
        <p:nvPicPr>
          <p:cNvPr id="3" name="Resim 19">
            <a:extLst>
              <a:ext uri="{FF2B5EF4-FFF2-40B4-BE49-F238E27FC236}">
                <a16:creationId xmlns:a16="http://schemas.microsoft.com/office/drawing/2014/main" id="{047A69CB-F9EA-49F0-9FFE-0380BCB04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177" y="8771"/>
            <a:ext cx="7372748" cy="3695545"/>
          </a:xfrm>
          <a:prstGeom prst="rect">
            <a:avLst/>
          </a:prstGeom>
        </p:spPr>
      </p:pic>
      <p:pic>
        <p:nvPicPr>
          <p:cNvPr id="4" name="Resim 19">
            <a:extLst>
              <a:ext uri="{FF2B5EF4-FFF2-40B4-BE49-F238E27FC236}">
                <a16:creationId xmlns:a16="http://schemas.microsoft.com/office/drawing/2014/main" id="{DFCF62DD-893D-4796-92FD-C9D167FFA5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054" y="3787761"/>
            <a:ext cx="4587631" cy="2299522"/>
          </a:xfrm>
          <a:prstGeom prst="rect">
            <a:avLst/>
          </a:prstGeom>
        </p:spPr>
      </p:pic>
      <p:pic>
        <p:nvPicPr>
          <p:cNvPr id="5" name="Resim 19">
            <a:extLst>
              <a:ext uri="{FF2B5EF4-FFF2-40B4-BE49-F238E27FC236}">
                <a16:creationId xmlns:a16="http://schemas.microsoft.com/office/drawing/2014/main" id="{6BE424E7-38FB-4013-A58D-A771D37435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85684" y="438583"/>
            <a:ext cx="7047799" cy="3532666"/>
          </a:xfrm>
          <a:prstGeom prst="rect">
            <a:avLst/>
          </a:prstGeom>
        </p:spPr>
      </p:pic>
      <p:pic>
        <p:nvPicPr>
          <p:cNvPr id="7" name="Resim 19">
            <a:extLst>
              <a:ext uri="{FF2B5EF4-FFF2-40B4-BE49-F238E27FC236}">
                <a16:creationId xmlns:a16="http://schemas.microsoft.com/office/drawing/2014/main" id="{CE46977F-C799-42BA-A36E-FF437328E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99442" y="4146598"/>
            <a:ext cx="7372748" cy="36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1.85185E-6 C -2.91667E-6 0.0044 0.00365 0.0081 0.00808 0.0081 C 0.01328 0.0081 0.01524 0.00394 0.01602 0.00162 L 0.01693 -0.00185 C 0.01771 -0.00416 0.01966 -0.0081 0.02565 -0.0081 C 0.02943 -0.0081 0.03386 -0.00463 0.03386 -1.85185E-6 C 0.03386 0.0044 0.02943 0.0081 0.02565 0.0081 C 0.01966 0.0081 0.01771 0.00394 0.01693 0.00162 L 0.01602 -0.00185 C 0.01524 -0.00416 0.01328 -0.0081 0.00808 -0.0081 C 0.00365 -0.0081 -2.91667E-6 -0.00463 -2.91667E-6 -1.85185E-6 Z " pathEditMode="relative" rAng="0" ptsTypes="AAAAAA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2.22222E-6 C 8.33333E-7 0.0044 0.00365 0.0081 0.00807 0.0081 C 0.01328 0.0081 0.01523 0.00393 0.01601 0.00162 L 0.01693 -0.00185 C 0.01771 -0.00417 0.01966 -0.0081 0.02565 -0.0081 C 0.02943 -0.0081 0.03385 -0.00463 0.03385 2.22222E-6 C 0.03385 0.0044 0.02943 0.0081 0.02565 0.0081 C 0.01966 0.0081 0.01771 0.00393 0.01693 0.00162 L 0.01601 -0.00185 C 0.01523 -0.00417 0.01328 -0.0081 0.00807 -0.0081 C 0.00365 -0.0081 8.33333E-7 -0.00463 8.33333E-7 2.22222E-6 Z " pathEditMode="relative" rAng="0" ptsTypes="AAAAAAAAAAA">
                                      <p:cBhvr>
                                        <p:cTn id="1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2.59259E-6 C -4.16667E-6 0.0044 0.00365 0.0081 0.00808 0.0081 C 0.01329 0.0081 0.01524 0.00393 0.01602 0.00162 L 0.01693 -0.00185 C 0.01771 -0.00417 0.01967 -0.0081 0.02566 -0.0081 C 0.02943 -0.0081 0.03386 -0.00463 0.03386 2.59259E-6 C 0.03386 0.0044 0.02943 0.0081 0.02566 0.0081 C 0.01967 0.0081 0.01771 0.00393 0.01693 0.00162 L 0.01602 -0.00185 C 0.01524 -0.00417 0.01329 -0.0081 0.00808 -0.0081 C 0.00365 -0.0081 -4.16667E-6 -0.00463 -4.16667E-6 2.59259E-6 Z " pathEditMode="relative" rAng="0" ptsTypes="AAAAAAAAAAA">
                                      <p:cBhvr>
                                        <p:cTn id="2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4.07407E-6 C -2.5E-6 0.00417 0.00365 0.00811 0.00808 0.00811 C 0.01341 0.00811 0.01524 0.00394 0.01615 0.00162 L 0.01693 -0.00185 C 0.01771 -0.00416 0.01966 -0.0081 0.02565 -0.0081 C 0.02943 -0.0081 0.03386 -0.00463 0.03386 -4.07407E-6 C 0.03386 0.00417 0.02943 0.00811 0.02565 0.00811 C 0.01966 0.00811 0.01771 0.00394 0.01693 0.00162 L 0.01615 -0.00185 C 0.01524 -0.00416 0.01341 -0.0081 0.00808 -0.0081 C 0.00365 -0.0081 -2.5E-6 -0.00463 -2.5E-6 -4.07407E-6 Z " pathEditMode="relative" rAng="0" ptsTypes="AAAAAAAAAAA">
                                      <p:cBhvr>
                                        <p:cTn id="31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Genel_Icerik_Alt_Basl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3436" y="24209"/>
            <a:ext cx="11358564" cy="64633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3D9C4-38FA-4784-AE9A-F8BCA521C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436" y="698503"/>
            <a:ext cx="11358564" cy="4015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defRPr lang="tr-TR" sz="22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</a:t>
            </a:r>
            <a:r>
              <a:rPr lang="tr-TR" dirty="0" err="1"/>
              <a:t>master</a:t>
            </a:r>
            <a:r>
              <a:rPr lang="tr-TR" dirty="0"/>
              <a:t> </a:t>
            </a:r>
            <a:r>
              <a:rPr lang="tr-TR" dirty="0" err="1"/>
              <a:t>subtitle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tr-T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C8D0E2-BE2A-4A4F-BF2E-FFD273A397E9}"/>
              </a:ext>
            </a:extLst>
          </p:cNvPr>
          <p:cNvGrpSpPr/>
          <p:nvPr userDrawn="1"/>
        </p:nvGrpSpPr>
        <p:grpSpPr>
          <a:xfrm>
            <a:off x="2642782" y="1760782"/>
            <a:ext cx="7178294" cy="4141109"/>
            <a:chOff x="1313180" y="2333966"/>
            <a:chExt cx="4196080" cy="69088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9B6ED9-283F-4ED4-9433-CCCCB0505124}"/>
                </a:ext>
              </a:extLst>
            </p:cNvPr>
            <p:cNvSpPr/>
            <p:nvPr/>
          </p:nvSpPr>
          <p:spPr>
            <a:xfrm>
              <a:off x="1313180" y="2496526"/>
              <a:ext cx="4196080" cy="5283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67220A-582A-4552-A6C0-A0134E19A85D}"/>
                </a:ext>
              </a:extLst>
            </p:cNvPr>
            <p:cNvSpPr/>
            <p:nvPr/>
          </p:nvSpPr>
          <p:spPr>
            <a:xfrm>
              <a:off x="1313180" y="2333966"/>
              <a:ext cx="4196080" cy="609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0F04026-7BC4-414D-98BF-0F76CA41FE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6644" y="1492637"/>
            <a:ext cx="759917" cy="759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91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63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12" r:id="rId3"/>
    <p:sldLayoutId id="2147483809" r:id="rId4"/>
    <p:sldLayoutId id="214748385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40FB7-1EFD-4530-A9F3-B0A8FF403ECC}"/>
              </a:ext>
            </a:extLst>
          </p:cNvPr>
          <p:cNvSpPr txBox="1"/>
          <p:nvPr userDrawn="1"/>
        </p:nvSpPr>
        <p:spPr>
          <a:xfrm>
            <a:off x="4438269" y="6464453"/>
            <a:ext cx="3315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Engineering Trainings Management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60E0A-2372-4A54-95BE-FF650A321E4F}"/>
              </a:ext>
            </a:extLst>
          </p:cNvPr>
          <p:cNvSpPr txBox="1"/>
          <p:nvPr userDrawn="1"/>
        </p:nvSpPr>
        <p:spPr>
          <a:xfrm>
            <a:off x="10943036" y="6111237"/>
            <a:ext cx="540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2F065AB-8080-4EEF-8C71-6B7174EC5037}" type="slidenum">
              <a:rPr lang="tr-TR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tr-T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up 37">
            <a:extLst>
              <a:ext uri="{FF2B5EF4-FFF2-40B4-BE49-F238E27FC236}">
                <a16:creationId xmlns:a16="http://schemas.microsoft.com/office/drawing/2014/main" id="{39762DBC-E13D-497D-BC28-3439A3B8EB66}"/>
              </a:ext>
            </a:extLst>
          </p:cNvPr>
          <p:cNvGrpSpPr/>
          <p:nvPr userDrawn="1"/>
        </p:nvGrpSpPr>
        <p:grpSpPr>
          <a:xfrm flipH="1">
            <a:off x="824930" y="6376807"/>
            <a:ext cx="10515601" cy="45719"/>
            <a:chOff x="0" y="10226675"/>
            <a:chExt cx="20104383" cy="89535"/>
          </a:xfrm>
        </p:grpSpPr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C720E01D-87BF-4093-83B2-749CBA44D0D9}"/>
                </a:ext>
              </a:extLst>
            </p:cNvPr>
            <p:cNvSpPr/>
            <p:nvPr userDrawn="1"/>
          </p:nvSpPr>
          <p:spPr>
            <a:xfrm>
              <a:off x="0" y="10226675"/>
              <a:ext cx="16135985" cy="89535"/>
            </a:xfrm>
            <a:custGeom>
              <a:avLst/>
              <a:gdLst/>
              <a:ahLst/>
              <a:cxnLst/>
              <a:rect l="l" t="t" r="r" b="b"/>
              <a:pathLst>
                <a:path w="16135985" h="89534">
                  <a:moveTo>
                    <a:pt x="16135634" y="0"/>
                  </a:moveTo>
                  <a:lnTo>
                    <a:pt x="0" y="0"/>
                  </a:lnTo>
                  <a:lnTo>
                    <a:pt x="0" y="89002"/>
                  </a:lnTo>
                  <a:lnTo>
                    <a:pt x="16135634" y="89002"/>
                  </a:lnTo>
                  <a:lnTo>
                    <a:pt x="16135634" y="0"/>
                  </a:lnTo>
                  <a:close/>
                </a:path>
              </a:pathLst>
            </a:custGeom>
            <a:solidFill>
              <a:srgbClr val="263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F79992D6-12AD-4E34-833A-F4FBD611CED7}"/>
                </a:ext>
              </a:extLst>
            </p:cNvPr>
            <p:cNvSpPr/>
            <p:nvPr userDrawn="1"/>
          </p:nvSpPr>
          <p:spPr>
            <a:xfrm>
              <a:off x="16135633" y="10226675"/>
              <a:ext cx="3968750" cy="89535"/>
            </a:xfrm>
            <a:custGeom>
              <a:avLst/>
              <a:gdLst/>
              <a:ahLst/>
              <a:cxnLst/>
              <a:rect l="l" t="t" r="r" b="b"/>
              <a:pathLst>
                <a:path w="3968750" h="89534">
                  <a:moveTo>
                    <a:pt x="0" y="89002"/>
                  </a:moveTo>
                  <a:lnTo>
                    <a:pt x="3968465" y="89002"/>
                  </a:lnTo>
                  <a:lnTo>
                    <a:pt x="3968465" y="0"/>
                  </a:lnTo>
                  <a:lnTo>
                    <a:pt x="0" y="0"/>
                  </a:lnTo>
                  <a:lnTo>
                    <a:pt x="0" y="89002"/>
                  </a:lnTo>
                  <a:close/>
                </a:path>
              </a:pathLst>
            </a:custGeom>
            <a:solidFill>
              <a:srgbClr val="DD14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Text Box 8">
            <a:extLst>
              <a:ext uri="{FF2B5EF4-FFF2-40B4-BE49-F238E27FC236}">
                <a16:creationId xmlns:a16="http://schemas.microsoft.com/office/drawing/2014/main" id="{E4EAFEED-3C33-4E21-B0FF-B76CC83EE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87863" y="6595258"/>
            <a:ext cx="349120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900" b="0" i="0" u="none" strike="noStrike" kern="0" cap="none" spc="0" normalizeH="0" baseline="0" noProof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© Turkish Aerospace All rights reserved. For training purposes only.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39CFE2DE-C00A-4517-BF72-E16C79E87C81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0516842" y="6399666"/>
            <a:ext cx="1393031" cy="261960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tr-TR" sz="1000" b="0" dirty="0">
                <a:solidFill>
                  <a:schemeClr val="bg1">
                    <a:lumMod val="50000"/>
                  </a:schemeClr>
                </a:solidFill>
              </a:rPr>
              <a:t>UNCLASSIFIED</a:t>
            </a:r>
            <a:endParaRPr lang="tr-TR" sz="6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C91D5-ECF9-41A2-AD97-0EE317E6141A}"/>
              </a:ext>
            </a:extLst>
          </p:cNvPr>
          <p:cNvSpPr txBox="1"/>
          <p:nvPr userDrawn="1"/>
        </p:nvSpPr>
        <p:spPr>
          <a:xfrm>
            <a:off x="2427432" y="6559148"/>
            <a:ext cx="736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TTC-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up 37">
            <a:extLst>
              <a:ext uri="{FF2B5EF4-FFF2-40B4-BE49-F238E27FC236}">
                <a16:creationId xmlns:a16="http://schemas.microsoft.com/office/drawing/2014/main" id="{7494563B-320C-4C6A-B743-BB6A371D27F5}"/>
              </a:ext>
            </a:extLst>
          </p:cNvPr>
          <p:cNvGrpSpPr/>
          <p:nvPr userDrawn="1"/>
        </p:nvGrpSpPr>
        <p:grpSpPr>
          <a:xfrm>
            <a:off x="842591" y="1080495"/>
            <a:ext cx="10515601" cy="45719"/>
            <a:chOff x="0" y="10226675"/>
            <a:chExt cx="20104383" cy="89535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73DAB454-A668-49B6-9AF1-FEC0B16F56D3}"/>
                </a:ext>
              </a:extLst>
            </p:cNvPr>
            <p:cNvSpPr/>
            <p:nvPr userDrawn="1"/>
          </p:nvSpPr>
          <p:spPr>
            <a:xfrm>
              <a:off x="0" y="10226675"/>
              <a:ext cx="16135985" cy="89535"/>
            </a:xfrm>
            <a:custGeom>
              <a:avLst/>
              <a:gdLst/>
              <a:ahLst/>
              <a:cxnLst/>
              <a:rect l="l" t="t" r="r" b="b"/>
              <a:pathLst>
                <a:path w="16135985" h="89534">
                  <a:moveTo>
                    <a:pt x="16135634" y="0"/>
                  </a:moveTo>
                  <a:lnTo>
                    <a:pt x="0" y="0"/>
                  </a:lnTo>
                  <a:lnTo>
                    <a:pt x="0" y="89002"/>
                  </a:lnTo>
                  <a:lnTo>
                    <a:pt x="16135634" y="89002"/>
                  </a:lnTo>
                  <a:lnTo>
                    <a:pt x="16135634" y="0"/>
                  </a:lnTo>
                  <a:close/>
                </a:path>
              </a:pathLst>
            </a:custGeom>
            <a:solidFill>
              <a:srgbClr val="263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97A12C2B-E081-494E-8710-853AE4063BC0}"/>
                </a:ext>
              </a:extLst>
            </p:cNvPr>
            <p:cNvSpPr/>
            <p:nvPr userDrawn="1"/>
          </p:nvSpPr>
          <p:spPr>
            <a:xfrm>
              <a:off x="16135633" y="10226675"/>
              <a:ext cx="3968750" cy="89535"/>
            </a:xfrm>
            <a:custGeom>
              <a:avLst/>
              <a:gdLst/>
              <a:ahLst/>
              <a:cxnLst/>
              <a:rect l="l" t="t" r="r" b="b"/>
              <a:pathLst>
                <a:path w="3968750" h="89534">
                  <a:moveTo>
                    <a:pt x="0" y="89002"/>
                  </a:moveTo>
                  <a:lnTo>
                    <a:pt x="3968465" y="89002"/>
                  </a:lnTo>
                  <a:lnTo>
                    <a:pt x="3968465" y="0"/>
                  </a:lnTo>
                  <a:lnTo>
                    <a:pt x="0" y="0"/>
                  </a:lnTo>
                  <a:lnTo>
                    <a:pt x="0" y="89002"/>
                  </a:lnTo>
                  <a:close/>
                </a:path>
              </a:pathLst>
            </a:custGeom>
            <a:solidFill>
              <a:srgbClr val="DD14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BD270D-A3AA-45BA-B76C-57D707DF8A9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591" y="6440456"/>
            <a:ext cx="1555200" cy="4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10" r:id="rId3"/>
    <p:sldLayoutId id="2147483791" r:id="rId4"/>
    <p:sldLayoutId id="2147483795" r:id="rId5"/>
    <p:sldLayoutId id="2147483789" r:id="rId6"/>
    <p:sldLayoutId id="214748379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76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48" r:id="rId2"/>
    <p:sldLayoutId id="2147483801" r:id="rId3"/>
    <p:sldLayoutId id="2147483883" r:id="rId4"/>
    <p:sldLayoutId id="214748375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29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2" r:id="rId19"/>
    <p:sldLayoutId id="2147483873" r:id="rId20"/>
    <p:sldLayoutId id="2147483874" r:id="rId21"/>
    <p:sldLayoutId id="2147483875" r:id="rId22"/>
    <p:sldLayoutId id="2147483876" r:id="rId23"/>
    <p:sldLayoutId id="2147483881" r:id="rId24"/>
    <p:sldLayoutId id="2147483882" r:id="rId2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0"/>
        </a:lnSpc>
        <a:spcBef>
          <a:spcPts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C368224-D6A2-43CE-8AEB-0496A92CF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71" y="319957"/>
            <a:ext cx="6020049" cy="3211183"/>
          </a:xfrm>
        </p:spPr>
        <p:txBody>
          <a:bodyPr/>
          <a:lstStyle/>
          <a:p>
            <a:r>
              <a:rPr lang="en-US" noProof="0" dirty="0"/>
              <a:t>HLK 201</a:t>
            </a:r>
            <a:br>
              <a:rPr lang="en-US" noProof="0" dirty="0"/>
            </a:br>
            <a:r>
              <a:rPr lang="en-US" noProof="0" dirty="0"/>
              <a:t>Helicopter Design</a:t>
            </a:r>
          </a:p>
        </p:txBody>
      </p:sp>
    </p:spTree>
    <p:extLst>
      <p:ext uri="{BB962C8B-B14F-4D97-AF65-F5344CB8AC3E}">
        <p14:creationId xmlns:p14="http://schemas.microsoft.com/office/powerpoint/2010/main" val="2896416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4" hidden="1">
            <a:extLst>
              <a:ext uri="{FF2B5EF4-FFF2-40B4-BE49-F238E27FC236}">
                <a16:creationId xmlns:a16="http://schemas.microsoft.com/office/drawing/2014/main" id="{8837661F-2CC7-430C-90D4-1E4C7C017A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237" y="2115658"/>
            <a:ext cx="3531589" cy="1114136"/>
          </a:xfrm>
          <a:prstGeom prst="rect">
            <a:avLst/>
          </a:prstGeom>
        </p:spPr>
      </p:pic>
      <p:pic>
        <p:nvPicPr>
          <p:cNvPr id="9" name="Picture 2" hidden="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747228">
            <a:off x="8554255" y="4401625"/>
            <a:ext cx="2181003" cy="1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Resim 6" descr="uçak, hava taşıtı içeren bir resim&#10;&#10;Açıklama otomatik olarak oluşturuldu" hidden="1">
            <a:extLst>
              <a:ext uri="{FF2B5EF4-FFF2-40B4-BE49-F238E27FC236}">
                <a16:creationId xmlns:a16="http://schemas.microsoft.com/office/drawing/2014/main" id="{222D5F3E-3193-4EA1-8D16-88F942C447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551" y="4777048"/>
            <a:ext cx="2400000" cy="1800000"/>
          </a:xfrm>
          <a:prstGeom prst="rect">
            <a:avLst/>
          </a:prstGeom>
        </p:spPr>
      </p:pic>
      <p:pic>
        <p:nvPicPr>
          <p:cNvPr id="20" name="Picture 2" descr="C:\Users\t15734\AppData\Local\Microsoft\Windows\Temporary Internet Files\Content.Outlook\G6197TJ9\cobra_dekupe.png" hidden="1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08401">
            <a:off x="9528250" y="1803680"/>
            <a:ext cx="2380251" cy="17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17AFD68-8FFD-4826-B20B-642C6877EEE4}"/>
              </a:ext>
            </a:extLst>
          </p:cNvPr>
          <p:cNvSpPr txBox="1">
            <a:spLocks/>
          </p:cNvSpPr>
          <p:nvPr/>
        </p:nvSpPr>
        <p:spPr>
          <a:xfrm>
            <a:off x="1604865" y="2010969"/>
            <a:ext cx="4180341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B12B2-70E3-4997-9E3D-A56E0A04FB5C}"/>
              </a:ext>
            </a:extLst>
          </p:cNvPr>
          <p:cNvSpPr/>
          <p:nvPr/>
        </p:nvSpPr>
        <p:spPr>
          <a:xfrm>
            <a:off x="5929293" y="2221281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FAC34D63-B586-4ACB-B1F4-5D6CFEA7E9A1}"/>
              </a:ext>
            </a:extLst>
          </p:cNvPr>
          <p:cNvSpPr txBox="1">
            <a:spLocks/>
          </p:cNvSpPr>
          <p:nvPr/>
        </p:nvSpPr>
        <p:spPr>
          <a:xfrm>
            <a:off x="6586717" y="205060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65BFA57-184C-4A15-AC9A-70B7E0B1DB76}"/>
              </a:ext>
            </a:extLst>
          </p:cNvPr>
          <p:cNvSpPr txBox="1">
            <a:spLocks/>
          </p:cNvSpPr>
          <p:nvPr/>
        </p:nvSpPr>
        <p:spPr>
          <a:xfrm>
            <a:off x="182881" y="2513962"/>
            <a:ext cx="559597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1515F-28E9-4EF1-AF06-9CB762F7E208}"/>
              </a:ext>
            </a:extLst>
          </p:cNvPr>
          <p:cNvSpPr/>
          <p:nvPr/>
        </p:nvSpPr>
        <p:spPr>
          <a:xfrm>
            <a:off x="5922943" y="2724274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09BCC85-21A8-4523-B57D-C90818D66380}"/>
              </a:ext>
            </a:extLst>
          </p:cNvPr>
          <p:cNvSpPr txBox="1">
            <a:spLocks/>
          </p:cNvSpPr>
          <p:nvPr/>
        </p:nvSpPr>
        <p:spPr>
          <a:xfrm>
            <a:off x="6580367" y="2553601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4A3C291E-900E-45AA-84EE-E4500B7460C2}"/>
              </a:ext>
            </a:extLst>
          </p:cNvPr>
          <p:cNvSpPr txBox="1">
            <a:spLocks/>
          </p:cNvSpPr>
          <p:nvPr/>
        </p:nvSpPr>
        <p:spPr>
          <a:xfrm>
            <a:off x="-121920" y="2993861"/>
            <a:ext cx="5900777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Title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88199C-8AB2-4730-9F65-5C9F2FA888D8}"/>
              </a:ext>
            </a:extLst>
          </p:cNvPr>
          <p:cNvSpPr/>
          <p:nvPr/>
        </p:nvSpPr>
        <p:spPr>
          <a:xfrm>
            <a:off x="5922943" y="3204173"/>
            <a:ext cx="33341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96961832-5363-4FC6-87E4-D4865EA8D500}"/>
              </a:ext>
            </a:extLst>
          </p:cNvPr>
          <p:cNvSpPr txBox="1">
            <a:spLocks/>
          </p:cNvSpPr>
          <p:nvPr/>
        </p:nvSpPr>
        <p:spPr>
          <a:xfrm>
            <a:off x="6580367" y="3033500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9A9B05C-19C3-4E23-96D0-B9D6F325E0F2}"/>
              </a:ext>
            </a:extLst>
          </p:cNvPr>
          <p:cNvSpPr txBox="1">
            <a:spLocks/>
          </p:cNvSpPr>
          <p:nvPr/>
        </p:nvSpPr>
        <p:spPr>
          <a:xfrm>
            <a:off x="1" y="3516503"/>
            <a:ext cx="578520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CFDF6C-10B2-4183-BD92-DC1697D6F01B}"/>
              </a:ext>
            </a:extLst>
          </p:cNvPr>
          <p:cNvSpPr/>
          <p:nvPr/>
        </p:nvSpPr>
        <p:spPr>
          <a:xfrm>
            <a:off x="5929293" y="3726815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FF809333-7925-48BD-913C-1C64C3C6633A}"/>
              </a:ext>
            </a:extLst>
          </p:cNvPr>
          <p:cNvSpPr txBox="1">
            <a:spLocks/>
          </p:cNvSpPr>
          <p:nvPr/>
        </p:nvSpPr>
        <p:spPr>
          <a:xfrm>
            <a:off x="6586717" y="353865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54E3C2B2-0652-4A40-89B0-08D9D3449B46}"/>
              </a:ext>
            </a:extLst>
          </p:cNvPr>
          <p:cNvSpPr txBox="1">
            <a:spLocks/>
          </p:cNvSpPr>
          <p:nvPr/>
        </p:nvSpPr>
        <p:spPr>
          <a:xfrm>
            <a:off x="101601" y="3992804"/>
            <a:ext cx="568995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8FDEAD-CBB0-4DE2-A5E0-007FE0C6BA30}"/>
              </a:ext>
            </a:extLst>
          </p:cNvPr>
          <p:cNvSpPr/>
          <p:nvPr/>
        </p:nvSpPr>
        <p:spPr>
          <a:xfrm>
            <a:off x="5935643" y="4203116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FFE31351-38D1-46DC-8B5F-A0D2BED28BAA}"/>
              </a:ext>
            </a:extLst>
          </p:cNvPr>
          <p:cNvSpPr txBox="1">
            <a:spLocks/>
          </p:cNvSpPr>
          <p:nvPr/>
        </p:nvSpPr>
        <p:spPr>
          <a:xfrm>
            <a:off x="6593067" y="4032443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22B0350-41AD-4F61-A047-B7863CD0DE6B}"/>
              </a:ext>
            </a:extLst>
          </p:cNvPr>
          <p:cNvSpPr txBox="1">
            <a:spLocks/>
          </p:cNvSpPr>
          <p:nvPr/>
        </p:nvSpPr>
        <p:spPr>
          <a:xfrm>
            <a:off x="2323323" y="4475603"/>
            <a:ext cx="3455534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EB48BB-AA8F-4A4B-9E11-AC7910AC413D}"/>
              </a:ext>
            </a:extLst>
          </p:cNvPr>
          <p:cNvSpPr/>
          <p:nvPr/>
        </p:nvSpPr>
        <p:spPr>
          <a:xfrm>
            <a:off x="5922943" y="4685915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4EF9EAA6-B903-460F-96EB-0D7A5C57E215}"/>
              </a:ext>
            </a:extLst>
          </p:cNvPr>
          <p:cNvSpPr txBox="1">
            <a:spLocks/>
          </p:cNvSpPr>
          <p:nvPr/>
        </p:nvSpPr>
        <p:spPr>
          <a:xfrm>
            <a:off x="6580367" y="4515242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980727-141B-474D-85B0-0E403EFFE166}"/>
              </a:ext>
            </a:extLst>
          </p:cNvPr>
          <p:cNvSpPr/>
          <p:nvPr/>
        </p:nvSpPr>
        <p:spPr>
          <a:xfrm>
            <a:off x="6073141" y="-1645299"/>
            <a:ext cx="45719" cy="1086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560EDF-39F6-40A3-991C-6633F8894662}"/>
              </a:ext>
            </a:extLst>
          </p:cNvPr>
          <p:cNvSpPr txBox="1"/>
          <p:nvPr/>
        </p:nvSpPr>
        <p:spPr>
          <a:xfrm>
            <a:off x="320107" y="784895"/>
            <a:ext cx="510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9012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08333E-7 -4.81481E-6 C -2.08333E-7 0.00186 0.00143 0.00348 0.00326 0.00348 C 0.00534 0.00348 0.00625 0.00163 0.00651 0.0007 L 0.0069 -0.00069 C 0.00716 -0.00162 0.00807 -0.00324 0.01055 -0.00324 C 0.01211 -0.00324 0.01393 -0.00185 0.01393 -4.81481E-6 C 0.01393 0.00186 0.01211 0.00348 0.01055 0.00348 C 0.00807 0.00348 0.00716 0.00163 0.0069 0.0007 L 0.00651 -0.00069 C 0.00625 -0.00162 0.00534 -0.00324 0.00326 -0.00324 C 0.00143 -0.00324 -2.08333E-7 -0.00185 -2.08333E-7 -4.81481E-6 Z " pathEditMode="relative" rAng="0" ptsTypes="AAAAAAAAAAA">
                                      <p:cBhvr>
                                        <p:cTn id="13" dur="10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1.48148E-6 C 4.375E-6 0.00185 0.00143 0.00347 0.00325 0.00347 C 0.00533 0.00347 0.00625 0.00162 0.00651 0.00069 L 0.0069 -0.0007 C 0.00716 -0.00162 0.00807 -0.00324 0.01054 -0.00324 C 0.01211 -0.00324 0.01393 -0.00185 0.01393 1.48148E-6 C 0.01393 0.00185 0.01211 0.00347 0.01054 0.00347 C 0.00807 0.00347 0.00716 0.00162 0.0069 0.00069 L 0.00651 -0.0007 C 0.00625 -0.00162 0.00533 -0.00324 0.00325 -0.00324 C 0.00143 -0.00324 4.375E-6 -0.00185 4.375E-6 1.48148E-6 Z " pathEditMode="relative" rAng="0" ptsTypes="AAAAAAAAAAA">
                                      <p:cBhvr>
                                        <p:cTn id="1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2.22222E-6 C -2.91667E-6 0.00185 0.00144 0.00347 0.00326 0.00347 C 0.00534 0.00347 0.00625 0.00162 0.00651 0.00069 L 0.0069 -0.0007 C 0.00716 -0.00162 0.00808 -0.00324 0.01055 -0.00324 C 0.01211 -0.00324 0.01394 -0.00185 0.01394 2.22222E-6 C 0.01394 0.00185 0.01211 0.00347 0.01055 0.00347 C 0.00808 0.00347 0.00716 0.00162 0.0069 0.00069 L 0.00651 -0.0007 C 0.00625 -0.00162 0.00534 -0.00324 0.00326 -0.00324 C 0.00144 -0.00324 -2.91667E-6 -0.00185 -2.91667E-6 2.22222E-6 Z " pathEditMode="relative" rAng="0" ptsTypes="AAAAAAAAAAA">
                                      <p:cBhvr>
                                        <p:cTn id="25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mph" presetSubtype="0" fill="hold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 animBg="1"/>
      <p:bldP spid="28" grpId="0"/>
      <p:bldP spid="31" grpId="0"/>
      <p:bldP spid="30" grpId="0" animBg="1"/>
      <p:bldP spid="32" grpId="0"/>
      <p:bldP spid="35" grpId="0"/>
      <p:bldP spid="35" grpId="1"/>
      <p:bldP spid="34" grpId="0" animBg="1"/>
      <p:bldP spid="36" grpId="0"/>
      <p:bldP spid="39" grpId="0"/>
      <p:bldP spid="38" grpId="0" animBg="1"/>
      <p:bldP spid="40" grpId="0"/>
      <p:bldP spid="47" grpId="0"/>
      <p:bldP spid="46" grpId="0" animBg="1"/>
      <p:bldP spid="48" grpId="0"/>
      <p:bldP spid="29" grpId="0"/>
      <p:bldP spid="37" grpId="0" animBg="1"/>
      <p:bldP spid="41" grpId="0"/>
      <p:bldP spid="57" grpId="0" animBg="1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28839A-3FB5-44F8-A4CB-3EA80B81A36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98095" y="1715851"/>
            <a:ext cx="10507095" cy="395124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06647D-299C-408C-94F3-7F9403CC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298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37350B-B530-4030-89B5-A1958C74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D16CA8-B281-4AAA-A180-E465DD9C64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51187-09DF-449F-9690-171735C64F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464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4" hidden="1">
            <a:extLst>
              <a:ext uri="{FF2B5EF4-FFF2-40B4-BE49-F238E27FC236}">
                <a16:creationId xmlns:a16="http://schemas.microsoft.com/office/drawing/2014/main" id="{8837661F-2CC7-430C-90D4-1E4C7C017A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237" y="2115658"/>
            <a:ext cx="3531589" cy="1114136"/>
          </a:xfrm>
          <a:prstGeom prst="rect">
            <a:avLst/>
          </a:prstGeom>
        </p:spPr>
      </p:pic>
      <p:pic>
        <p:nvPicPr>
          <p:cNvPr id="9" name="Picture 2" hidden="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747228">
            <a:off x="8554255" y="4401625"/>
            <a:ext cx="2181003" cy="1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Resim 6" descr="uçak, hava taşıtı içeren bir resim&#10;&#10;Açıklama otomatik olarak oluşturuldu" hidden="1">
            <a:extLst>
              <a:ext uri="{FF2B5EF4-FFF2-40B4-BE49-F238E27FC236}">
                <a16:creationId xmlns:a16="http://schemas.microsoft.com/office/drawing/2014/main" id="{222D5F3E-3193-4EA1-8D16-88F942C447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551" y="4777048"/>
            <a:ext cx="2400000" cy="1800000"/>
          </a:xfrm>
          <a:prstGeom prst="rect">
            <a:avLst/>
          </a:prstGeom>
        </p:spPr>
      </p:pic>
      <p:pic>
        <p:nvPicPr>
          <p:cNvPr id="20" name="Picture 2" descr="C:\Users\t15734\AppData\Local\Microsoft\Windows\Temporary Internet Files\Content.Outlook\G6197TJ9\cobra_dekupe.png" hidden="1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08401">
            <a:off x="9528250" y="1803680"/>
            <a:ext cx="2380251" cy="17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17AFD68-8FFD-4826-B20B-642C6877EEE4}"/>
              </a:ext>
            </a:extLst>
          </p:cNvPr>
          <p:cNvSpPr txBox="1">
            <a:spLocks/>
          </p:cNvSpPr>
          <p:nvPr/>
        </p:nvSpPr>
        <p:spPr>
          <a:xfrm>
            <a:off x="1604865" y="2010969"/>
            <a:ext cx="4180341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B12B2-70E3-4997-9E3D-A56E0A04FB5C}"/>
              </a:ext>
            </a:extLst>
          </p:cNvPr>
          <p:cNvSpPr/>
          <p:nvPr/>
        </p:nvSpPr>
        <p:spPr>
          <a:xfrm>
            <a:off x="5929293" y="2221281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FAC34D63-B586-4ACB-B1F4-5D6CFEA7E9A1}"/>
              </a:ext>
            </a:extLst>
          </p:cNvPr>
          <p:cNvSpPr txBox="1">
            <a:spLocks/>
          </p:cNvSpPr>
          <p:nvPr/>
        </p:nvSpPr>
        <p:spPr>
          <a:xfrm>
            <a:off x="6586717" y="205060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65BFA57-184C-4A15-AC9A-70B7E0B1DB76}"/>
              </a:ext>
            </a:extLst>
          </p:cNvPr>
          <p:cNvSpPr txBox="1">
            <a:spLocks/>
          </p:cNvSpPr>
          <p:nvPr/>
        </p:nvSpPr>
        <p:spPr>
          <a:xfrm>
            <a:off x="182881" y="2513962"/>
            <a:ext cx="559597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1515F-28E9-4EF1-AF06-9CB762F7E208}"/>
              </a:ext>
            </a:extLst>
          </p:cNvPr>
          <p:cNvSpPr/>
          <p:nvPr/>
        </p:nvSpPr>
        <p:spPr>
          <a:xfrm>
            <a:off x="5922943" y="2724274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09BCC85-21A8-4523-B57D-C90818D66380}"/>
              </a:ext>
            </a:extLst>
          </p:cNvPr>
          <p:cNvSpPr txBox="1">
            <a:spLocks/>
          </p:cNvSpPr>
          <p:nvPr/>
        </p:nvSpPr>
        <p:spPr>
          <a:xfrm>
            <a:off x="6580367" y="2553601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4A3C291E-900E-45AA-84EE-E4500B7460C2}"/>
              </a:ext>
            </a:extLst>
          </p:cNvPr>
          <p:cNvSpPr txBox="1">
            <a:spLocks/>
          </p:cNvSpPr>
          <p:nvPr/>
        </p:nvSpPr>
        <p:spPr>
          <a:xfrm>
            <a:off x="-121920" y="2993861"/>
            <a:ext cx="5900777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88199C-8AB2-4730-9F65-5C9F2FA888D8}"/>
              </a:ext>
            </a:extLst>
          </p:cNvPr>
          <p:cNvSpPr/>
          <p:nvPr/>
        </p:nvSpPr>
        <p:spPr>
          <a:xfrm>
            <a:off x="5922943" y="3204173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96961832-5363-4FC6-87E4-D4865EA8D500}"/>
              </a:ext>
            </a:extLst>
          </p:cNvPr>
          <p:cNvSpPr txBox="1">
            <a:spLocks/>
          </p:cNvSpPr>
          <p:nvPr/>
        </p:nvSpPr>
        <p:spPr>
          <a:xfrm>
            <a:off x="6580367" y="3033500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9A9B05C-19C3-4E23-96D0-B9D6F325E0F2}"/>
              </a:ext>
            </a:extLst>
          </p:cNvPr>
          <p:cNvSpPr txBox="1">
            <a:spLocks/>
          </p:cNvSpPr>
          <p:nvPr/>
        </p:nvSpPr>
        <p:spPr>
          <a:xfrm>
            <a:off x="1" y="3516503"/>
            <a:ext cx="578520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Title 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CFDF6C-10B2-4183-BD92-DC1697D6F01B}"/>
              </a:ext>
            </a:extLst>
          </p:cNvPr>
          <p:cNvSpPr/>
          <p:nvPr/>
        </p:nvSpPr>
        <p:spPr>
          <a:xfrm>
            <a:off x="5929293" y="3726815"/>
            <a:ext cx="33341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FF809333-7925-48BD-913C-1C64C3C6633A}"/>
              </a:ext>
            </a:extLst>
          </p:cNvPr>
          <p:cNvSpPr txBox="1">
            <a:spLocks/>
          </p:cNvSpPr>
          <p:nvPr/>
        </p:nvSpPr>
        <p:spPr>
          <a:xfrm>
            <a:off x="6586717" y="353865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54E3C2B2-0652-4A40-89B0-08D9D3449B46}"/>
              </a:ext>
            </a:extLst>
          </p:cNvPr>
          <p:cNvSpPr txBox="1">
            <a:spLocks/>
          </p:cNvSpPr>
          <p:nvPr/>
        </p:nvSpPr>
        <p:spPr>
          <a:xfrm>
            <a:off x="101601" y="3992804"/>
            <a:ext cx="568995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8FDEAD-CBB0-4DE2-A5E0-007FE0C6BA30}"/>
              </a:ext>
            </a:extLst>
          </p:cNvPr>
          <p:cNvSpPr/>
          <p:nvPr/>
        </p:nvSpPr>
        <p:spPr>
          <a:xfrm>
            <a:off x="5935643" y="4203116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FFE31351-38D1-46DC-8B5F-A0D2BED28BAA}"/>
              </a:ext>
            </a:extLst>
          </p:cNvPr>
          <p:cNvSpPr txBox="1">
            <a:spLocks/>
          </p:cNvSpPr>
          <p:nvPr/>
        </p:nvSpPr>
        <p:spPr>
          <a:xfrm>
            <a:off x="6593067" y="4032443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22B0350-41AD-4F61-A047-B7863CD0DE6B}"/>
              </a:ext>
            </a:extLst>
          </p:cNvPr>
          <p:cNvSpPr txBox="1">
            <a:spLocks/>
          </p:cNvSpPr>
          <p:nvPr/>
        </p:nvSpPr>
        <p:spPr>
          <a:xfrm>
            <a:off x="2323323" y="4475603"/>
            <a:ext cx="3455534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EB48BB-AA8F-4A4B-9E11-AC7910AC413D}"/>
              </a:ext>
            </a:extLst>
          </p:cNvPr>
          <p:cNvSpPr/>
          <p:nvPr/>
        </p:nvSpPr>
        <p:spPr>
          <a:xfrm>
            <a:off x="5922943" y="4685915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4EF9EAA6-B903-460F-96EB-0D7A5C57E215}"/>
              </a:ext>
            </a:extLst>
          </p:cNvPr>
          <p:cNvSpPr txBox="1">
            <a:spLocks/>
          </p:cNvSpPr>
          <p:nvPr/>
        </p:nvSpPr>
        <p:spPr>
          <a:xfrm>
            <a:off x="6580367" y="4515242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980727-141B-474D-85B0-0E403EFFE166}"/>
              </a:ext>
            </a:extLst>
          </p:cNvPr>
          <p:cNvSpPr/>
          <p:nvPr/>
        </p:nvSpPr>
        <p:spPr>
          <a:xfrm>
            <a:off x="6073141" y="-1645299"/>
            <a:ext cx="45719" cy="1086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560EDF-39F6-40A3-991C-6633F8894662}"/>
              </a:ext>
            </a:extLst>
          </p:cNvPr>
          <p:cNvSpPr txBox="1"/>
          <p:nvPr/>
        </p:nvSpPr>
        <p:spPr>
          <a:xfrm>
            <a:off x="320107" y="784895"/>
            <a:ext cx="510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699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08333E-7 -4.81481E-6 C -2.08333E-7 0.00186 0.00143 0.00348 0.00326 0.00348 C 0.00534 0.00348 0.00625 0.00163 0.00651 0.0007 L 0.0069 -0.00069 C 0.00716 -0.00162 0.00807 -0.00324 0.01055 -0.00324 C 0.01211 -0.00324 0.01393 -0.00185 0.01393 -4.81481E-6 C 0.01393 0.00186 0.01211 0.00348 0.01055 0.00348 C 0.00807 0.00348 0.00716 0.00163 0.0069 0.0007 L 0.00651 -0.00069 C 0.00625 -0.00162 0.00534 -0.00324 0.00326 -0.00324 C 0.00143 -0.00324 -2.08333E-7 -0.00185 -2.08333E-7 -4.81481E-6 Z " pathEditMode="relative" rAng="0" ptsTypes="AAAAAAAAAAA">
                                      <p:cBhvr>
                                        <p:cTn id="13" dur="10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1.48148E-6 C 4.375E-6 0.00185 0.00143 0.00347 0.00325 0.00347 C 0.00533 0.00347 0.00625 0.00162 0.00651 0.00069 L 0.0069 -0.0007 C 0.00716 -0.00162 0.00807 -0.00324 0.01054 -0.00324 C 0.01211 -0.00324 0.01393 -0.00185 0.01393 1.48148E-6 C 0.01393 0.00185 0.01211 0.00347 0.01054 0.00347 C 0.00807 0.00347 0.00716 0.00162 0.0069 0.00069 L 0.00651 -0.0007 C 0.00625 -0.00162 0.00533 -0.00324 0.00325 -0.00324 C 0.00143 -0.00324 4.375E-6 -0.00185 4.375E-6 1.48148E-6 Z " pathEditMode="relative" rAng="0" ptsTypes="AAAAAAAAAAA">
                                      <p:cBhvr>
                                        <p:cTn id="1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2.22222E-6 C -2.91667E-6 0.00185 0.00144 0.00347 0.00326 0.00347 C 0.00534 0.00347 0.00625 0.00162 0.00651 0.00069 L 0.0069 -0.0007 C 0.00716 -0.00162 0.00808 -0.00324 0.01055 -0.00324 C 0.01211 -0.00324 0.01394 -0.00185 0.01394 2.22222E-6 C 0.01394 0.00185 0.01211 0.00347 0.01055 0.00347 C 0.00808 0.00347 0.00716 0.00162 0.0069 0.00069 L 0.00651 -0.0007 C 0.00625 -0.00162 0.00534 -0.00324 0.00326 -0.00324 C 0.00144 -0.00324 -2.91667E-6 -0.00185 -2.91667E-6 2.22222E-6 Z " pathEditMode="relative" rAng="0" ptsTypes="AAAAAAAAAAA">
                                      <p:cBhvr>
                                        <p:cTn id="25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mph" presetSubtype="0" fill="hold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 animBg="1"/>
      <p:bldP spid="28" grpId="0"/>
      <p:bldP spid="31" grpId="0"/>
      <p:bldP spid="30" grpId="0" animBg="1"/>
      <p:bldP spid="32" grpId="0"/>
      <p:bldP spid="35" grpId="0"/>
      <p:bldP spid="34" grpId="0" animBg="1"/>
      <p:bldP spid="36" grpId="0"/>
      <p:bldP spid="39" grpId="0"/>
      <p:bldP spid="39" grpId="1"/>
      <p:bldP spid="38" grpId="0" animBg="1"/>
      <p:bldP spid="40" grpId="0"/>
      <p:bldP spid="47" grpId="0"/>
      <p:bldP spid="46" grpId="0" animBg="1"/>
      <p:bldP spid="48" grpId="0"/>
      <p:bldP spid="29" grpId="0"/>
      <p:bldP spid="37" grpId="0" animBg="1"/>
      <p:bldP spid="41" grpId="0"/>
      <p:bldP spid="57" grpId="0" animBg="1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28839A-3FB5-44F8-A4CB-3EA80B81A36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98095" y="1715851"/>
            <a:ext cx="10507095" cy="395124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06647D-299C-408C-94F3-7F9403CC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319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37350B-B530-4030-89B5-A1958C74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D16CA8-B281-4AAA-A180-E465DD9C64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51187-09DF-449F-9690-171735C64F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381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4" hidden="1">
            <a:extLst>
              <a:ext uri="{FF2B5EF4-FFF2-40B4-BE49-F238E27FC236}">
                <a16:creationId xmlns:a16="http://schemas.microsoft.com/office/drawing/2014/main" id="{8837661F-2CC7-430C-90D4-1E4C7C017A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237" y="2115658"/>
            <a:ext cx="3531589" cy="1114136"/>
          </a:xfrm>
          <a:prstGeom prst="rect">
            <a:avLst/>
          </a:prstGeom>
        </p:spPr>
      </p:pic>
      <p:pic>
        <p:nvPicPr>
          <p:cNvPr id="9" name="Picture 2" hidden="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747228">
            <a:off x="8554255" y="4401625"/>
            <a:ext cx="2181003" cy="1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Resim 6" descr="uçak, hava taşıtı içeren bir resim&#10;&#10;Açıklama otomatik olarak oluşturuldu" hidden="1">
            <a:extLst>
              <a:ext uri="{FF2B5EF4-FFF2-40B4-BE49-F238E27FC236}">
                <a16:creationId xmlns:a16="http://schemas.microsoft.com/office/drawing/2014/main" id="{222D5F3E-3193-4EA1-8D16-88F942C447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551" y="4777048"/>
            <a:ext cx="2400000" cy="1800000"/>
          </a:xfrm>
          <a:prstGeom prst="rect">
            <a:avLst/>
          </a:prstGeom>
        </p:spPr>
      </p:pic>
      <p:pic>
        <p:nvPicPr>
          <p:cNvPr id="20" name="Picture 2" descr="C:\Users\t15734\AppData\Local\Microsoft\Windows\Temporary Internet Files\Content.Outlook\G6197TJ9\cobra_dekupe.png" hidden="1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08401">
            <a:off x="9528250" y="1803680"/>
            <a:ext cx="2380251" cy="17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17AFD68-8FFD-4826-B20B-642C6877EEE4}"/>
              </a:ext>
            </a:extLst>
          </p:cNvPr>
          <p:cNvSpPr txBox="1">
            <a:spLocks/>
          </p:cNvSpPr>
          <p:nvPr/>
        </p:nvSpPr>
        <p:spPr>
          <a:xfrm>
            <a:off x="1604865" y="2010969"/>
            <a:ext cx="4180341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B12B2-70E3-4997-9E3D-A56E0A04FB5C}"/>
              </a:ext>
            </a:extLst>
          </p:cNvPr>
          <p:cNvSpPr/>
          <p:nvPr/>
        </p:nvSpPr>
        <p:spPr>
          <a:xfrm>
            <a:off x="5929293" y="2221281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FAC34D63-B586-4ACB-B1F4-5D6CFEA7E9A1}"/>
              </a:ext>
            </a:extLst>
          </p:cNvPr>
          <p:cNvSpPr txBox="1">
            <a:spLocks/>
          </p:cNvSpPr>
          <p:nvPr/>
        </p:nvSpPr>
        <p:spPr>
          <a:xfrm>
            <a:off x="6586717" y="205060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65BFA57-184C-4A15-AC9A-70B7E0B1DB76}"/>
              </a:ext>
            </a:extLst>
          </p:cNvPr>
          <p:cNvSpPr txBox="1">
            <a:spLocks/>
          </p:cNvSpPr>
          <p:nvPr/>
        </p:nvSpPr>
        <p:spPr>
          <a:xfrm>
            <a:off x="182881" y="2513962"/>
            <a:ext cx="559597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1515F-28E9-4EF1-AF06-9CB762F7E208}"/>
              </a:ext>
            </a:extLst>
          </p:cNvPr>
          <p:cNvSpPr/>
          <p:nvPr/>
        </p:nvSpPr>
        <p:spPr>
          <a:xfrm>
            <a:off x="5922943" y="2724274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09BCC85-21A8-4523-B57D-C90818D66380}"/>
              </a:ext>
            </a:extLst>
          </p:cNvPr>
          <p:cNvSpPr txBox="1">
            <a:spLocks/>
          </p:cNvSpPr>
          <p:nvPr/>
        </p:nvSpPr>
        <p:spPr>
          <a:xfrm>
            <a:off x="6580367" y="2553601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4A3C291E-900E-45AA-84EE-E4500B7460C2}"/>
              </a:ext>
            </a:extLst>
          </p:cNvPr>
          <p:cNvSpPr txBox="1">
            <a:spLocks/>
          </p:cNvSpPr>
          <p:nvPr/>
        </p:nvSpPr>
        <p:spPr>
          <a:xfrm>
            <a:off x="-121920" y="2993861"/>
            <a:ext cx="5900777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88199C-8AB2-4730-9F65-5C9F2FA888D8}"/>
              </a:ext>
            </a:extLst>
          </p:cNvPr>
          <p:cNvSpPr/>
          <p:nvPr/>
        </p:nvSpPr>
        <p:spPr>
          <a:xfrm>
            <a:off x="5922943" y="3204173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96961832-5363-4FC6-87E4-D4865EA8D500}"/>
              </a:ext>
            </a:extLst>
          </p:cNvPr>
          <p:cNvSpPr txBox="1">
            <a:spLocks/>
          </p:cNvSpPr>
          <p:nvPr/>
        </p:nvSpPr>
        <p:spPr>
          <a:xfrm>
            <a:off x="6580367" y="3033500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9A9B05C-19C3-4E23-96D0-B9D6F325E0F2}"/>
              </a:ext>
            </a:extLst>
          </p:cNvPr>
          <p:cNvSpPr txBox="1">
            <a:spLocks/>
          </p:cNvSpPr>
          <p:nvPr/>
        </p:nvSpPr>
        <p:spPr>
          <a:xfrm>
            <a:off x="1" y="3516503"/>
            <a:ext cx="578520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CFDF6C-10B2-4183-BD92-DC1697D6F01B}"/>
              </a:ext>
            </a:extLst>
          </p:cNvPr>
          <p:cNvSpPr/>
          <p:nvPr/>
        </p:nvSpPr>
        <p:spPr>
          <a:xfrm>
            <a:off x="5929293" y="3726815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FF809333-7925-48BD-913C-1C64C3C6633A}"/>
              </a:ext>
            </a:extLst>
          </p:cNvPr>
          <p:cNvSpPr txBox="1">
            <a:spLocks/>
          </p:cNvSpPr>
          <p:nvPr/>
        </p:nvSpPr>
        <p:spPr>
          <a:xfrm>
            <a:off x="6586717" y="353865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54E3C2B2-0652-4A40-89B0-08D9D3449B46}"/>
              </a:ext>
            </a:extLst>
          </p:cNvPr>
          <p:cNvSpPr txBox="1">
            <a:spLocks/>
          </p:cNvSpPr>
          <p:nvPr/>
        </p:nvSpPr>
        <p:spPr>
          <a:xfrm>
            <a:off x="101601" y="3992804"/>
            <a:ext cx="568995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Title 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8FDEAD-CBB0-4DE2-A5E0-007FE0C6BA30}"/>
              </a:ext>
            </a:extLst>
          </p:cNvPr>
          <p:cNvSpPr/>
          <p:nvPr/>
        </p:nvSpPr>
        <p:spPr>
          <a:xfrm>
            <a:off x="5935643" y="4203116"/>
            <a:ext cx="33341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FFE31351-38D1-46DC-8B5F-A0D2BED28BAA}"/>
              </a:ext>
            </a:extLst>
          </p:cNvPr>
          <p:cNvSpPr txBox="1">
            <a:spLocks/>
          </p:cNvSpPr>
          <p:nvPr/>
        </p:nvSpPr>
        <p:spPr>
          <a:xfrm>
            <a:off x="6593067" y="4032443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22B0350-41AD-4F61-A047-B7863CD0DE6B}"/>
              </a:ext>
            </a:extLst>
          </p:cNvPr>
          <p:cNvSpPr txBox="1">
            <a:spLocks/>
          </p:cNvSpPr>
          <p:nvPr/>
        </p:nvSpPr>
        <p:spPr>
          <a:xfrm>
            <a:off x="2323323" y="4475603"/>
            <a:ext cx="3455534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EB48BB-AA8F-4A4B-9E11-AC7910AC413D}"/>
              </a:ext>
            </a:extLst>
          </p:cNvPr>
          <p:cNvSpPr/>
          <p:nvPr/>
        </p:nvSpPr>
        <p:spPr>
          <a:xfrm>
            <a:off x="5922943" y="4685915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4EF9EAA6-B903-460F-96EB-0D7A5C57E215}"/>
              </a:ext>
            </a:extLst>
          </p:cNvPr>
          <p:cNvSpPr txBox="1">
            <a:spLocks/>
          </p:cNvSpPr>
          <p:nvPr/>
        </p:nvSpPr>
        <p:spPr>
          <a:xfrm>
            <a:off x="6580367" y="4515242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980727-141B-474D-85B0-0E403EFFE166}"/>
              </a:ext>
            </a:extLst>
          </p:cNvPr>
          <p:cNvSpPr/>
          <p:nvPr/>
        </p:nvSpPr>
        <p:spPr>
          <a:xfrm>
            <a:off x="6073141" y="-1645299"/>
            <a:ext cx="45719" cy="1086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560EDF-39F6-40A3-991C-6633F8894662}"/>
              </a:ext>
            </a:extLst>
          </p:cNvPr>
          <p:cNvSpPr txBox="1"/>
          <p:nvPr/>
        </p:nvSpPr>
        <p:spPr>
          <a:xfrm>
            <a:off x="320107" y="784895"/>
            <a:ext cx="510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8728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08333E-7 -4.81481E-6 C -2.08333E-7 0.00186 0.00143 0.00348 0.00326 0.00348 C 0.00534 0.00348 0.00625 0.00163 0.00651 0.0007 L 0.0069 -0.00069 C 0.00716 -0.00162 0.00807 -0.00324 0.01055 -0.00324 C 0.01211 -0.00324 0.01393 -0.00185 0.01393 -4.81481E-6 C 0.01393 0.00186 0.01211 0.00348 0.01055 0.00348 C 0.00807 0.00348 0.00716 0.00163 0.0069 0.0007 L 0.00651 -0.00069 C 0.00625 -0.00162 0.00534 -0.00324 0.00326 -0.00324 C 0.00143 -0.00324 -2.08333E-7 -0.00185 -2.08333E-7 -4.81481E-6 Z " pathEditMode="relative" rAng="0" ptsTypes="AAAAAAAAAAA">
                                      <p:cBhvr>
                                        <p:cTn id="13" dur="10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1.48148E-6 C 4.375E-6 0.00185 0.00143 0.00347 0.00325 0.00347 C 0.00533 0.00347 0.00625 0.00162 0.00651 0.00069 L 0.0069 -0.0007 C 0.00716 -0.00162 0.00807 -0.00324 0.01054 -0.00324 C 0.01211 -0.00324 0.01393 -0.00185 0.01393 1.48148E-6 C 0.01393 0.00185 0.01211 0.00347 0.01054 0.00347 C 0.00807 0.00347 0.00716 0.00162 0.0069 0.00069 L 0.00651 -0.0007 C 0.00625 -0.00162 0.00533 -0.00324 0.00325 -0.00324 C 0.00143 -0.00324 4.375E-6 -0.00185 4.375E-6 1.48148E-6 Z " pathEditMode="relative" rAng="0" ptsTypes="AAAAAAAAAAA">
                                      <p:cBhvr>
                                        <p:cTn id="1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2.22222E-6 C -2.91667E-6 0.00185 0.00144 0.00347 0.00326 0.00347 C 0.00534 0.00347 0.00625 0.00162 0.00651 0.00069 L 0.0069 -0.0007 C 0.00716 -0.00162 0.00808 -0.00324 0.01055 -0.00324 C 0.01211 -0.00324 0.01394 -0.00185 0.01394 2.22222E-6 C 0.01394 0.00185 0.01211 0.00347 0.01055 0.00347 C 0.00808 0.00347 0.00716 0.00162 0.0069 0.00069 L 0.00651 -0.0007 C 0.00625 -0.00162 0.00534 -0.00324 0.00326 -0.00324 C 0.00144 -0.00324 -2.91667E-6 -0.00185 -2.91667E-6 2.22222E-6 Z " pathEditMode="relative" rAng="0" ptsTypes="AAAAAAAAAAA">
                                      <p:cBhvr>
                                        <p:cTn id="25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mph" presetSubtype="0" fill="hold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 animBg="1"/>
      <p:bldP spid="28" grpId="0"/>
      <p:bldP spid="31" grpId="0"/>
      <p:bldP spid="30" grpId="0" animBg="1"/>
      <p:bldP spid="32" grpId="0"/>
      <p:bldP spid="35" grpId="0"/>
      <p:bldP spid="34" grpId="0" animBg="1"/>
      <p:bldP spid="36" grpId="0"/>
      <p:bldP spid="39" grpId="0"/>
      <p:bldP spid="38" grpId="0" animBg="1"/>
      <p:bldP spid="40" grpId="0"/>
      <p:bldP spid="47" grpId="0"/>
      <p:bldP spid="47" grpId="1"/>
      <p:bldP spid="46" grpId="0" animBg="1"/>
      <p:bldP spid="48" grpId="0"/>
      <p:bldP spid="29" grpId="0"/>
      <p:bldP spid="37" grpId="0" animBg="1"/>
      <p:bldP spid="41" grpId="0"/>
      <p:bldP spid="57" grpId="0" animBg="1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28839A-3FB5-44F8-A4CB-3EA80B81A36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98095" y="1715851"/>
            <a:ext cx="10507095" cy="395124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06647D-299C-408C-94F3-7F9403CC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6055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37350B-B530-4030-89B5-A1958C74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D16CA8-B281-4AAA-A180-E465DD9C64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51187-09DF-449F-9690-171735C64F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0685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4" hidden="1">
            <a:extLst>
              <a:ext uri="{FF2B5EF4-FFF2-40B4-BE49-F238E27FC236}">
                <a16:creationId xmlns:a16="http://schemas.microsoft.com/office/drawing/2014/main" id="{8837661F-2CC7-430C-90D4-1E4C7C017A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237" y="2115658"/>
            <a:ext cx="3531589" cy="1114136"/>
          </a:xfrm>
          <a:prstGeom prst="rect">
            <a:avLst/>
          </a:prstGeom>
        </p:spPr>
      </p:pic>
      <p:pic>
        <p:nvPicPr>
          <p:cNvPr id="9" name="Picture 2" hidden="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747228">
            <a:off x="8554255" y="4401625"/>
            <a:ext cx="2181003" cy="1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Resim 6" descr="uçak, hava taşıtı içeren bir resim&#10;&#10;Açıklama otomatik olarak oluşturuldu" hidden="1">
            <a:extLst>
              <a:ext uri="{FF2B5EF4-FFF2-40B4-BE49-F238E27FC236}">
                <a16:creationId xmlns:a16="http://schemas.microsoft.com/office/drawing/2014/main" id="{222D5F3E-3193-4EA1-8D16-88F942C447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551" y="4777048"/>
            <a:ext cx="2400000" cy="1800000"/>
          </a:xfrm>
          <a:prstGeom prst="rect">
            <a:avLst/>
          </a:prstGeom>
        </p:spPr>
      </p:pic>
      <p:pic>
        <p:nvPicPr>
          <p:cNvPr id="20" name="Picture 2" descr="C:\Users\t15734\AppData\Local\Microsoft\Windows\Temporary Internet Files\Content.Outlook\G6197TJ9\cobra_dekupe.png" hidden="1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08401">
            <a:off x="9528250" y="1803680"/>
            <a:ext cx="2380251" cy="17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17AFD68-8FFD-4826-B20B-642C6877EEE4}"/>
              </a:ext>
            </a:extLst>
          </p:cNvPr>
          <p:cNvSpPr txBox="1">
            <a:spLocks/>
          </p:cNvSpPr>
          <p:nvPr/>
        </p:nvSpPr>
        <p:spPr>
          <a:xfrm>
            <a:off x="432572" y="2010969"/>
            <a:ext cx="5352634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B12B2-70E3-4997-9E3D-A56E0A04FB5C}"/>
              </a:ext>
            </a:extLst>
          </p:cNvPr>
          <p:cNvSpPr/>
          <p:nvPr/>
        </p:nvSpPr>
        <p:spPr>
          <a:xfrm>
            <a:off x="5929293" y="2221281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FAC34D63-B586-4ACB-B1F4-5D6CFEA7E9A1}"/>
              </a:ext>
            </a:extLst>
          </p:cNvPr>
          <p:cNvSpPr txBox="1">
            <a:spLocks/>
          </p:cNvSpPr>
          <p:nvPr/>
        </p:nvSpPr>
        <p:spPr>
          <a:xfrm>
            <a:off x="6586717" y="205060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65BFA57-184C-4A15-AC9A-70B7E0B1DB76}"/>
              </a:ext>
            </a:extLst>
          </p:cNvPr>
          <p:cNvSpPr txBox="1">
            <a:spLocks/>
          </p:cNvSpPr>
          <p:nvPr/>
        </p:nvSpPr>
        <p:spPr>
          <a:xfrm>
            <a:off x="432573" y="2513962"/>
            <a:ext cx="5346284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1515F-28E9-4EF1-AF06-9CB762F7E208}"/>
              </a:ext>
            </a:extLst>
          </p:cNvPr>
          <p:cNvSpPr/>
          <p:nvPr/>
        </p:nvSpPr>
        <p:spPr>
          <a:xfrm>
            <a:off x="5922943" y="2724274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09BCC85-21A8-4523-B57D-C90818D66380}"/>
              </a:ext>
            </a:extLst>
          </p:cNvPr>
          <p:cNvSpPr txBox="1">
            <a:spLocks/>
          </p:cNvSpPr>
          <p:nvPr/>
        </p:nvSpPr>
        <p:spPr>
          <a:xfrm>
            <a:off x="6580367" y="2553601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4A3C291E-900E-45AA-84EE-E4500B7460C2}"/>
              </a:ext>
            </a:extLst>
          </p:cNvPr>
          <p:cNvSpPr txBox="1">
            <a:spLocks/>
          </p:cNvSpPr>
          <p:nvPr/>
        </p:nvSpPr>
        <p:spPr>
          <a:xfrm>
            <a:off x="319294" y="2993861"/>
            <a:ext cx="5459563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88199C-8AB2-4730-9F65-5C9F2FA888D8}"/>
              </a:ext>
            </a:extLst>
          </p:cNvPr>
          <p:cNvSpPr/>
          <p:nvPr/>
        </p:nvSpPr>
        <p:spPr>
          <a:xfrm>
            <a:off x="5922943" y="3204173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96961832-5363-4FC6-87E4-D4865EA8D500}"/>
              </a:ext>
            </a:extLst>
          </p:cNvPr>
          <p:cNvSpPr txBox="1">
            <a:spLocks/>
          </p:cNvSpPr>
          <p:nvPr/>
        </p:nvSpPr>
        <p:spPr>
          <a:xfrm>
            <a:off x="6580367" y="3033500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9A9B05C-19C3-4E23-96D0-B9D6F325E0F2}"/>
              </a:ext>
            </a:extLst>
          </p:cNvPr>
          <p:cNvSpPr txBox="1">
            <a:spLocks/>
          </p:cNvSpPr>
          <p:nvPr/>
        </p:nvSpPr>
        <p:spPr>
          <a:xfrm>
            <a:off x="438921" y="3516503"/>
            <a:ext cx="5346285" cy="46775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indent="0" algn="r" defTabSz="7429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-228600" defTabSz="7429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50" b="1">
                <a:solidFill>
                  <a:schemeClr val="bg1"/>
                </a:solidFill>
                <a:latin typeface="Montserrat" pitchFamily="2" charset="0"/>
              </a:defRPr>
            </a:lvl2pPr>
            <a:lvl3pPr marL="0" indent="-228600" defTabSz="7429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50" b="1">
                <a:solidFill>
                  <a:schemeClr val="bg1"/>
                </a:solidFill>
                <a:latin typeface="Montserrat" pitchFamily="2" charset="0"/>
              </a:defRPr>
            </a:lvl3pPr>
            <a:lvl4pPr marL="0" indent="-228600" defTabSz="7429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50" b="1">
                <a:solidFill>
                  <a:schemeClr val="bg1"/>
                </a:solidFill>
                <a:latin typeface="Montserrat" pitchFamily="2" charset="0"/>
              </a:defRPr>
            </a:lvl4pPr>
            <a:lvl5pPr marL="0" indent="-228600" defTabSz="7429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50" b="1">
                <a:solidFill>
                  <a:schemeClr val="bg1"/>
                </a:solidFill>
                <a:latin typeface="Montserrat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noProof="0" dirty="0"/>
              <a:t>Title 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CFDF6C-10B2-4183-BD92-DC1697D6F01B}"/>
              </a:ext>
            </a:extLst>
          </p:cNvPr>
          <p:cNvSpPr/>
          <p:nvPr/>
        </p:nvSpPr>
        <p:spPr>
          <a:xfrm>
            <a:off x="5929293" y="3726815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FF809333-7925-48BD-913C-1C64C3C6633A}"/>
              </a:ext>
            </a:extLst>
          </p:cNvPr>
          <p:cNvSpPr txBox="1">
            <a:spLocks/>
          </p:cNvSpPr>
          <p:nvPr/>
        </p:nvSpPr>
        <p:spPr>
          <a:xfrm>
            <a:off x="6586717" y="353865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54E3C2B2-0652-4A40-89B0-08D9D3449B46}"/>
              </a:ext>
            </a:extLst>
          </p:cNvPr>
          <p:cNvSpPr txBox="1">
            <a:spLocks/>
          </p:cNvSpPr>
          <p:nvPr/>
        </p:nvSpPr>
        <p:spPr>
          <a:xfrm>
            <a:off x="438923" y="3992804"/>
            <a:ext cx="5352634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8FDEAD-CBB0-4DE2-A5E0-007FE0C6BA30}"/>
              </a:ext>
            </a:extLst>
          </p:cNvPr>
          <p:cNvSpPr/>
          <p:nvPr/>
        </p:nvSpPr>
        <p:spPr>
          <a:xfrm>
            <a:off x="5935643" y="4203116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FFE31351-38D1-46DC-8B5F-A0D2BED28BAA}"/>
              </a:ext>
            </a:extLst>
          </p:cNvPr>
          <p:cNvSpPr txBox="1">
            <a:spLocks/>
          </p:cNvSpPr>
          <p:nvPr/>
        </p:nvSpPr>
        <p:spPr>
          <a:xfrm>
            <a:off x="6593067" y="4032443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22B0350-41AD-4F61-A047-B7863CD0DE6B}"/>
              </a:ext>
            </a:extLst>
          </p:cNvPr>
          <p:cNvSpPr txBox="1">
            <a:spLocks/>
          </p:cNvSpPr>
          <p:nvPr/>
        </p:nvSpPr>
        <p:spPr>
          <a:xfrm>
            <a:off x="319294" y="4475603"/>
            <a:ext cx="5459563" cy="46775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indent="0" algn="r" defTabSz="7429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-228600" defTabSz="7429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50" b="1">
                <a:solidFill>
                  <a:schemeClr val="bg1"/>
                </a:solidFill>
                <a:latin typeface="Montserrat" pitchFamily="2" charset="0"/>
              </a:defRPr>
            </a:lvl2pPr>
            <a:lvl3pPr marL="0" indent="-228600" defTabSz="7429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50" b="1">
                <a:solidFill>
                  <a:schemeClr val="bg1"/>
                </a:solidFill>
                <a:latin typeface="Montserrat" pitchFamily="2" charset="0"/>
              </a:defRPr>
            </a:lvl3pPr>
            <a:lvl4pPr marL="0" indent="-228600" defTabSz="7429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50" b="1">
                <a:solidFill>
                  <a:schemeClr val="bg1"/>
                </a:solidFill>
                <a:latin typeface="Montserrat" pitchFamily="2" charset="0"/>
              </a:defRPr>
            </a:lvl4pPr>
            <a:lvl5pPr marL="0" indent="-228600" defTabSz="7429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50" b="1">
                <a:solidFill>
                  <a:schemeClr val="bg1"/>
                </a:solidFill>
                <a:latin typeface="Montserrat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noProof="0" dirty="0"/>
              <a:t>Title 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EB48BB-AA8F-4A4B-9E11-AC7910AC413D}"/>
              </a:ext>
            </a:extLst>
          </p:cNvPr>
          <p:cNvSpPr/>
          <p:nvPr/>
        </p:nvSpPr>
        <p:spPr>
          <a:xfrm>
            <a:off x="5922943" y="4685915"/>
            <a:ext cx="33341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4EF9EAA6-B903-460F-96EB-0D7A5C57E215}"/>
              </a:ext>
            </a:extLst>
          </p:cNvPr>
          <p:cNvSpPr txBox="1">
            <a:spLocks/>
          </p:cNvSpPr>
          <p:nvPr/>
        </p:nvSpPr>
        <p:spPr>
          <a:xfrm>
            <a:off x="6580367" y="4515242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980727-141B-474D-85B0-0E403EFFE166}"/>
              </a:ext>
            </a:extLst>
          </p:cNvPr>
          <p:cNvSpPr/>
          <p:nvPr/>
        </p:nvSpPr>
        <p:spPr>
          <a:xfrm>
            <a:off x="6073141" y="-1645299"/>
            <a:ext cx="45719" cy="1086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560EDF-39F6-40A3-991C-6633F8894662}"/>
              </a:ext>
            </a:extLst>
          </p:cNvPr>
          <p:cNvSpPr txBox="1"/>
          <p:nvPr/>
        </p:nvSpPr>
        <p:spPr>
          <a:xfrm>
            <a:off x="320107" y="784895"/>
            <a:ext cx="510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2213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08333E-7 -4.81481E-6 C -2.08333E-7 0.00186 0.00143 0.00348 0.00326 0.00348 C 0.00534 0.00348 0.00625 0.00163 0.00651 0.0007 L 0.0069 -0.00069 C 0.00716 -0.00162 0.00807 -0.00324 0.01055 -0.00324 C 0.01211 -0.00324 0.01393 -0.00185 0.01393 -4.81481E-6 C 0.01393 0.00186 0.01211 0.00348 0.01055 0.00348 C 0.00807 0.00348 0.00716 0.00163 0.0069 0.0007 L 0.00651 -0.00069 C 0.00625 -0.00162 0.00534 -0.00324 0.00326 -0.00324 C 0.00143 -0.00324 -2.08333E-7 -0.00185 -2.08333E-7 -4.81481E-6 Z " pathEditMode="relative" rAng="0" ptsTypes="AAAAAAAAAAA">
                                      <p:cBhvr>
                                        <p:cTn id="13" dur="10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1.48148E-6 C 4.375E-6 0.00185 0.00143 0.00347 0.00325 0.00347 C 0.00533 0.00347 0.00625 0.00162 0.00651 0.00069 L 0.0069 -0.0007 C 0.00716 -0.00162 0.00807 -0.00324 0.01054 -0.00324 C 0.01211 -0.00324 0.01393 -0.00185 0.01393 1.48148E-6 C 0.01393 0.00185 0.01211 0.00347 0.01054 0.00347 C 0.00807 0.00347 0.00716 0.00162 0.0069 0.00069 L 0.00651 -0.0007 C 0.00625 -0.00162 0.00533 -0.00324 0.00325 -0.00324 C 0.00143 -0.00324 4.375E-6 -0.00185 4.375E-6 1.48148E-6 Z " pathEditMode="relative" rAng="0" ptsTypes="AAAAAAAAAAA">
                                      <p:cBhvr>
                                        <p:cTn id="1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2.22222E-6 C -2.91667E-6 0.00185 0.00144 0.00347 0.00326 0.00347 C 0.00534 0.00347 0.00625 0.00162 0.00651 0.00069 L 0.0069 -0.0007 C 0.00716 -0.00162 0.00808 -0.00324 0.01055 -0.00324 C 0.01211 -0.00324 0.01394 -0.00185 0.01394 2.22222E-6 C 0.01394 0.00185 0.01211 0.00347 0.01055 0.00347 C 0.00808 0.00347 0.00716 0.00162 0.0069 0.00069 L 0.00651 -0.0007 C 0.00625 -0.00162 0.00534 -0.00324 0.00326 -0.00324 C 0.00144 -0.00324 -2.91667E-6 -0.00185 -2.91667E-6 2.22222E-6 Z " pathEditMode="relative" rAng="0" ptsTypes="AAAAAAAAAAA">
                                      <p:cBhvr>
                                        <p:cTn id="25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mph" presetSubtype="0" fill="hold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 animBg="1"/>
      <p:bldP spid="28" grpId="0"/>
      <p:bldP spid="31" grpId="0"/>
      <p:bldP spid="30" grpId="0" animBg="1"/>
      <p:bldP spid="32" grpId="0"/>
      <p:bldP spid="35" grpId="0"/>
      <p:bldP spid="34" grpId="0" animBg="1"/>
      <p:bldP spid="36" grpId="0"/>
      <p:bldP spid="39" grpId="0"/>
      <p:bldP spid="38" grpId="0" animBg="1"/>
      <p:bldP spid="40" grpId="0"/>
      <p:bldP spid="47" grpId="0"/>
      <p:bldP spid="46" grpId="0" animBg="1"/>
      <p:bldP spid="48" grpId="0"/>
      <p:bldP spid="29" grpId="0"/>
      <p:bldP spid="29" grpId="1"/>
      <p:bldP spid="37" grpId="0" animBg="1"/>
      <p:bldP spid="41" grpId="0"/>
      <p:bldP spid="57" grpId="0" animBg="1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428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28839A-3FB5-44F8-A4CB-3EA80B81A36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98095" y="1715851"/>
            <a:ext cx="10507095" cy="395124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06647D-299C-408C-94F3-7F9403CC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195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37350B-B530-4030-89B5-A1958C74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D16CA8-B281-4AAA-A180-E465DD9C64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51187-09DF-449F-9690-171735C64F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185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76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85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86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13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31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4" hidden="1">
            <a:extLst>
              <a:ext uri="{FF2B5EF4-FFF2-40B4-BE49-F238E27FC236}">
                <a16:creationId xmlns:a16="http://schemas.microsoft.com/office/drawing/2014/main" id="{8837661F-2CC7-430C-90D4-1E4C7C017A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237" y="2115658"/>
            <a:ext cx="3531589" cy="1114136"/>
          </a:xfrm>
          <a:prstGeom prst="rect">
            <a:avLst/>
          </a:prstGeom>
        </p:spPr>
      </p:pic>
      <p:pic>
        <p:nvPicPr>
          <p:cNvPr id="9" name="Picture 2" hidden="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747228">
            <a:off x="8554255" y="4401625"/>
            <a:ext cx="2181003" cy="1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Resim 6" descr="uçak, hava taşıtı içeren bir resim&#10;&#10;Açıklama otomatik olarak oluşturuldu" hidden="1">
            <a:extLst>
              <a:ext uri="{FF2B5EF4-FFF2-40B4-BE49-F238E27FC236}">
                <a16:creationId xmlns:a16="http://schemas.microsoft.com/office/drawing/2014/main" id="{222D5F3E-3193-4EA1-8D16-88F942C447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551" y="4777048"/>
            <a:ext cx="2400000" cy="1800000"/>
          </a:xfrm>
          <a:prstGeom prst="rect">
            <a:avLst/>
          </a:prstGeom>
        </p:spPr>
      </p:pic>
      <p:pic>
        <p:nvPicPr>
          <p:cNvPr id="20" name="Picture 2" descr="C:\Users\t15734\AppData\Local\Microsoft\Windows\Temporary Internet Files\Content.Outlook\G6197TJ9\cobra_dekupe.png" hidden="1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08401">
            <a:off x="9528250" y="1803680"/>
            <a:ext cx="2380251" cy="17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17AFD68-8FFD-4826-B20B-642C6877EEE4}"/>
              </a:ext>
            </a:extLst>
          </p:cNvPr>
          <p:cNvSpPr txBox="1">
            <a:spLocks/>
          </p:cNvSpPr>
          <p:nvPr/>
        </p:nvSpPr>
        <p:spPr>
          <a:xfrm>
            <a:off x="1604865" y="2010969"/>
            <a:ext cx="4180341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Familiarization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463B85-0FDF-47AC-AD67-6B257CECF5C1}"/>
              </a:ext>
            </a:extLst>
          </p:cNvPr>
          <p:cNvGrpSpPr/>
          <p:nvPr/>
        </p:nvGrpSpPr>
        <p:grpSpPr>
          <a:xfrm>
            <a:off x="5929293" y="2050608"/>
            <a:ext cx="1408089" cy="467751"/>
            <a:chOff x="5929293" y="1136208"/>
            <a:chExt cx="1408089" cy="4677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E1B12B2-70E3-4997-9E3D-A56E0A04FB5C}"/>
                </a:ext>
              </a:extLst>
            </p:cNvPr>
            <p:cNvSpPr/>
            <p:nvPr/>
          </p:nvSpPr>
          <p:spPr>
            <a:xfrm>
              <a:off x="5929293" y="1306881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Text Placeholder 28">
              <a:extLst>
                <a:ext uri="{FF2B5EF4-FFF2-40B4-BE49-F238E27FC236}">
                  <a16:creationId xmlns:a16="http://schemas.microsoft.com/office/drawing/2014/main" id="{FAC34D63-B586-4ACB-B1F4-5D6CFEA7E9A1}"/>
                </a:ext>
              </a:extLst>
            </p:cNvPr>
            <p:cNvSpPr txBox="1">
              <a:spLocks/>
            </p:cNvSpPr>
            <p:nvPr/>
          </p:nvSpPr>
          <p:spPr>
            <a:xfrm>
              <a:off x="6586717" y="1136208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noProof="0" dirty="0"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</a:p>
          </p:txBody>
        </p:sp>
      </p:grp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65BFA57-184C-4A15-AC9A-70B7E0B1DB76}"/>
              </a:ext>
            </a:extLst>
          </p:cNvPr>
          <p:cNvSpPr txBox="1">
            <a:spLocks/>
          </p:cNvSpPr>
          <p:nvPr/>
        </p:nvSpPr>
        <p:spPr>
          <a:xfrm>
            <a:off x="182881" y="2513962"/>
            <a:ext cx="559597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Title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D4B2B8-D150-451A-8BF2-850E7314D2B9}"/>
              </a:ext>
            </a:extLst>
          </p:cNvPr>
          <p:cNvGrpSpPr/>
          <p:nvPr/>
        </p:nvGrpSpPr>
        <p:grpSpPr>
          <a:xfrm>
            <a:off x="5922943" y="2553601"/>
            <a:ext cx="1408089" cy="467751"/>
            <a:chOff x="5922943" y="2012581"/>
            <a:chExt cx="1408089" cy="46775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631515F-28E9-4EF1-AF06-9CB762F7E208}"/>
                </a:ext>
              </a:extLst>
            </p:cNvPr>
            <p:cNvSpPr/>
            <p:nvPr/>
          </p:nvSpPr>
          <p:spPr>
            <a:xfrm>
              <a:off x="5922943" y="2183254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 Placeholder 28">
              <a:extLst>
                <a:ext uri="{FF2B5EF4-FFF2-40B4-BE49-F238E27FC236}">
                  <a16:creationId xmlns:a16="http://schemas.microsoft.com/office/drawing/2014/main" id="{B09BCC85-21A8-4523-B57D-C90818D66380}"/>
                </a:ext>
              </a:extLst>
            </p:cNvPr>
            <p:cNvSpPr txBox="1">
              <a:spLocks/>
            </p:cNvSpPr>
            <p:nvPr/>
          </p:nvSpPr>
          <p:spPr>
            <a:xfrm>
              <a:off x="6580367" y="2012581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noProof="0" dirty="0"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</a:p>
          </p:txBody>
        </p:sp>
      </p:grp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4A3C291E-900E-45AA-84EE-E4500B7460C2}"/>
              </a:ext>
            </a:extLst>
          </p:cNvPr>
          <p:cNvSpPr txBox="1">
            <a:spLocks/>
          </p:cNvSpPr>
          <p:nvPr/>
        </p:nvSpPr>
        <p:spPr>
          <a:xfrm>
            <a:off x="-121920" y="2993861"/>
            <a:ext cx="5900777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Title 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D164EA-B22D-4D09-9283-D051C713C09E}"/>
              </a:ext>
            </a:extLst>
          </p:cNvPr>
          <p:cNvGrpSpPr/>
          <p:nvPr/>
        </p:nvGrpSpPr>
        <p:grpSpPr>
          <a:xfrm>
            <a:off x="5922943" y="3033500"/>
            <a:ext cx="1408089" cy="467751"/>
            <a:chOff x="5922943" y="2911580"/>
            <a:chExt cx="1408089" cy="4677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88199C-8AB2-4730-9F65-5C9F2FA888D8}"/>
                </a:ext>
              </a:extLst>
            </p:cNvPr>
            <p:cNvSpPr/>
            <p:nvPr/>
          </p:nvSpPr>
          <p:spPr>
            <a:xfrm>
              <a:off x="5922943" y="3082253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Text Placeholder 28">
              <a:extLst>
                <a:ext uri="{FF2B5EF4-FFF2-40B4-BE49-F238E27FC236}">
                  <a16:creationId xmlns:a16="http://schemas.microsoft.com/office/drawing/2014/main" id="{96961832-5363-4FC6-87E4-D4865EA8D500}"/>
                </a:ext>
              </a:extLst>
            </p:cNvPr>
            <p:cNvSpPr txBox="1">
              <a:spLocks/>
            </p:cNvSpPr>
            <p:nvPr/>
          </p:nvSpPr>
          <p:spPr>
            <a:xfrm>
              <a:off x="6580367" y="2911580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noProof="0" dirty="0"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</a:p>
          </p:txBody>
        </p:sp>
      </p:grp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9A9B05C-19C3-4E23-96D0-B9D6F325E0F2}"/>
              </a:ext>
            </a:extLst>
          </p:cNvPr>
          <p:cNvSpPr txBox="1">
            <a:spLocks/>
          </p:cNvSpPr>
          <p:nvPr/>
        </p:nvSpPr>
        <p:spPr>
          <a:xfrm>
            <a:off x="1" y="3516503"/>
            <a:ext cx="578520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Title 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F1FA5-E0DE-4E0F-85CF-B63B45A628FE}"/>
              </a:ext>
            </a:extLst>
          </p:cNvPr>
          <p:cNvGrpSpPr/>
          <p:nvPr/>
        </p:nvGrpSpPr>
        <p:grpSpPr>
          <a:xfrm>
            <a:off x="5929293" y="3538658"/>
            <a:ext cx="1408089" cy="467751"/>
            <a:chOff x="5929293" y="3790118"/>
            <a:chExt cx="1408089" cy="4677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CFDF6C-10B2-4183-BD92-DC1697D6F01B}"/>
                </a:ext>
              </a:extLst>
            </p:cNvPr>
            <p:cNvSpPr/>
            <p:nvPr/>
          </p:nvSpPr>
          <p:spPr>
            <a:xfrm>
              <a:off x="5929293" y="3978275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Text Placeholder 28">
              <a:extLst>
                <a:ext uri="{FF2B5EF4-FFF2-40B4-BE49-F238E27FC236}">
                  <a16:creationId xmlns:a16="http://schemas.microsoft.com/office/drawing/2014/main" id="{FF809333-7925-48BD-913C-1C64C3C6633A}"/>
                </a:ext>
              </a:extLst>
            </p:cNvPr>
            <p:cNvSpPr txBox="1">
              <a:spLocks/>
            </p:cNvSpPr>
            <p:nvPr/>
          </p:nvSpPr>
          <p:spPr>
            <a:xfrm>
              <a:off x="6586717" y="3790118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noProof="0" dirty="0"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</a:p>
          </p:txBody>
        </p:sp>
      </p:grp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54E3C2B2-0652-4A40-89B0-08D9D3449B46}"/>
              </a:ext>
            </a:extLst>
          </p:cNvPr>
          <p:cNvSpPr txBox="1">
            <a:spLocks/>
          </p:cNvSpPr>
          <p:nvPr/>
        </p:nvSpPr>
        <p:spPr>
          <a:xfrm>
            <a:off x="101601" y="3992804"/>
            <a:ext cx="568995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Title 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118D95-6A31-4CAB-9BA0-609BA4688C58}"/>
              </a:ext>
            </a:extLst>
          </p:cNvPr>
          <p:cNvGrpSpPr/>
          <p:nvPr/>
        </p:nvGrpSpPr>
        <p:grpSpPr>
          <a:xfrm>
            <a:off x="5935643" y="4032443"/>
            <a:ext cx="1408089" cy="467751"/>
            <a:chOff x="5935643" y="4733483"/>
            <a:chExt cx="1408089" cy="46775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68FDEAD-CBB0-4DE2-A5E0-007FE0C6BA30}"/>
                </a:ext>
              </a:extLst>
            </p:cNvPr>
            <p:cNvSpPr/>
            <p:nvPr/>
          </p:nvSpPr>
          <p:spPr>
            <a:xfrm>
              <a:off x="5935643" y="4904156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Text Placeholder 28">
              <a:extLst>
                <a:ext uri="{FF2B5EF4-FFF2-40B4-BE49-F238E27FC236}">
                  <a16:creationId xmlns:a16="http://schemas.microsoft.com/office/drawing/2014/main" id="{FFE31351-38D1-46DC-8B5F-A0D2BED28BAA}"/>
                </a:ext>
              </a:extLst>
            </p:cNvPr>
            <p:cNvSpPr txBox="1">
              <a:spLocks/>
            </p:cNvSpPr>
            <p:nvPr/>
          </p:nvSpPr>
          <p:spPr>
            <a:xfrm>
              <a:off x="6593067" y="4733483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noProof="0" dirty="0">
                  <a:latin typeface="Segoe UI" panose="020B0502040204020203" pitchFamily="34" charset="0"/>
                  <a:cs typeface="Segoe UI" panose="020B0502040204020203" pitchFamily="34" charset="0"/>
                </a:rPr>
                <a:t>05</a:t>
              </a:r>
            </a:p>
          </p:txBody>
        </p:sp>
      </p:grp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22B0350-41AD-4F61-A047-B7863CD0DE6B}"/>
              </a:ext>
            </a:extLst>
          </p:cNvPr>
          <p:cNvSpPr txBox="1">
            <a:spLocks/>
          </p:cNvSpPr>
          <p:nvPr/>
        </p:nvSpPr>
        <p:spPr>
          <a:xfrm>
            <a:off x="2323323" y="4475603"/>
            <a:ext cx="3455534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Title 6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A3AFEB-2131-45DB-8447-C2CFC3F57182}"/>
              </a:ext>
            </a:extLst>
          </p:cNvPr>
          <p:cNvGrpSpPr/>
          <p:nvPr/>
        </p:nvGrpSpPr>
        <p:grpSpPr>
          <a:xfrm>
            <a:off x="5922943" y="4515242"/>
            <a:ext cx="1408089" cy="467751"/>
            <a:chOff x="5935643" y="4733483"/>
            <a:chExt cx="1408089" cy="4677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3EB48BB-AA8F-4A4B-9E11-AC7910AC413D}"/>
                </a:ext>
              </a:extLst>
            </p:cNvPr>
            <p:cNvSpPr/>
            <p:nvPr/>
          </p:nvSpPr>
          <p:spPr>
            <a:xfrm>
              <a:off x="5935643" y="4904156"/>
              <a:ext cx="33341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Text Placeholder 28">
              <a:extLst>
                <a:ext uri="{FF2B5EF4-FFF2-40B4-BE49-F238E27FC236}">
                  <a16:creationId xmlns:a16="http://schemas.microsoft.com/office/drawing/2014/main" id="{4EF9EAA6-B903-460F-96EB-0D7A5C57E215}"/>
                </a:ext>
              </a:extLst>
            </p:cNvPr>
            <p:cNvSpPr txBox="1">
              <a:spLocks/>
            </p:cNvSpPr>
            <p:nvPr/>
          </p:nvSpPr>
          <p:spPr>
            <a:xfrm>
              <a:off x="6593067" y="4733483"/>
              <a:ext cx="750665" cy="467751"/>
            </a:xfrm>
            <a:prstGeom prst="rect">
              <a:avLst/>
            </a:prstGeom>
          </p:spPr>
          <p:txBody>
            <a:bodyPr/>
            <a:lstStyle>
              <a:lvl1pPr marL="0" indent="0" algn="l" defTabSz="74295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tr-TR" sz="2400" b="1" kern="1200" dirty="0">
                  <a:solidFill>
                    <a:schemeClr val="bg1"/>
                  </a:solidFill>
                  <a:latin typeface="Montserrat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noProof="0" dirty="0">
                  <a:latin typeface="Segoe UI" panose="020B0502040204020203" pitchFamily="34" charset="0"/>
                  <a:cs typeface="Segoe UI" panose="020B0502040204020203" pitchFamily="34" charset="0"/>
                </a:rPr>
                <a:t>06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E980727-141B-474D-85B0-0E403EFFE166}"/>
              </a:ext>
            </a:extLst>
          </p:cNvPr>
          <p:cNvSpPr/>
          <p:nvPr/>
        </p:nvSpPr>
        <p:spPr>
          <a:xfrm>
            <a:off x="6073141" y="-1645299"/>
            <a:ext cx="45719" cy="1086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560EDF-39F6-40A3-991C-6633F8894662}"/>
              </a:ext>
            </a:extLst>
          </p:cNvPr>
          <p:cNvSpPr txBox="1"/>
          <p:nvPr/>
        </p:nvSpPr>
        <p:spPr>
          <a:xfrm>
            <a:off x="320107" y="784895"/>
            <a:ext cx="510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56613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08333E-7 -4.81481E-6 C -2.08333E-7 0.00186 0.00143 0.00348 0.00326 0.00348 C 0.00534 0.00348 0.00625 0.00163 0.00651 0.0007 L 0.0069 -0.00069 C 0.00716 -0.00162 0.00807 -0.00324 0.01055 -0.00324 C 0.01211 -0.00324 0.01393 -0.00185 0.01393 -4.81481E-6 C 0.01393 0.00186 0.01211 0.00348 0.01055 0.00348 C 0.00807 0.00348 0.00716 0.00163 0.0069 0.0007 L 0.00651 -0.00069 C 0.00625 -0.00162 0.00534 -0.00324 0.00326 -0.00324 C 0.00143 -0.00324 -2.08333E-7 -0.00185 -2.08333E-7 -4.81481E-6 Z " pathEditMode="relative" rAng="0" ptsTypes="AAAAAAAAAAA">
                                      <p:cBhvr>
                                        <p:cTn id="13" dur="10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1.48148E-6 C 4.375E-6 0.00185 0.00143 0.00347 0.00325 0.00347 C 0.00533 0.00347 0.00625 0.00162 0.00651 0.00069 L 0.0069 -0.0007 C 0.00716 -0.00162 0.00807 -0.00324 0.01054 -0.00324 C 0.01211 -0.00324 0.01393 -0.00185 0.01393 1.48148E-6 C 0.01393 0.00185 0.01211 0.00347 0.01054 0.00347 C 0.00807 0.00347 0.00716 0.00162 0.0069 0.00069 L 0.00651 -0.0007 C 0.00625 -0.00162 0.00533 -0.00324 0.00325 -0.00324 C 0.00143 -0.00324 4.375E-6 -0.00185 4.375E-6 1.48148E-6 Z " pathEditMode="relative" rAng="0" ptsTypes="AAAAAAAAAAA">
                                      <p:cBhvr>
                                        <p:cTn id="1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2.22222E-6 C -2.91667E-6 0.00185 0.00144 0.00347 0.00326 0.00347 C 0.00534 0.00347 0.00625 0.00162 0.00651 0.00069 L 0.0069 -0.0007 C 0.00716 -0.00162 0.00808 -0.00324 0.01055 -0.00324 C 0.01211 -0.00324 0.01394 -0.00185 0.01394 2.22222E-6 C 0.01394 0.00185 0.01211 0.00347 0.01055 0.00347 C 0.00808 0.00347 0.00716 0.00162 0.0069 0.00069 L 0.00651 -0.0007 C 0.00625 -0.00162 0.00534 -0.00324 0.00326 -0.00324 C 0.00144 -0.00324 -2.91667E-6 -0.00185 -2.91667E-6 2.22222E-6 Z " pathEditMode="relative" rAng="0" ptsTypes="AAAAAAAAAAA">
                                      <p:cBhvr>
                                        <p:cTn id="25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5" grpId="0"/>
      <p:bldP spid="39" grpId="0"/>
      <p:bldP spid="47" grpId="0"/>
      <p:bldP spid="29" grpId="0"/>
      <p:bldP spid="57" grpId="0" animBg="1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4" hidden="1">
            <a:extLst>
              <a:ext uri="{FF2B5EF4-FFF2-40B4-BE49-F238E27FC236}">
                <a16:creationId xmlns:a16="http://schemas.microsoft.com/office/drawing/2014/main" id="{8837661F-2CC7-430C-90D4-1E4C7C017A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237" y="2115658"/>
            <a:ext cx="3531589" cy="1114136"/>
          </a:xfrm>
          <a:prstGeom prst="rect">
            <a:avLst/>
          </a:prstGeom>
        </p:spPr>
      </p:pic>
      <p:pic>
        <p:nvPicPr>
          <p:cNvPr id="9" name="Picture 2" hidden="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747228">
            <a:off x="8554255" y="4401625"/>
            <a:ext cx="2181003" cy="1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Resim 6" descr="uçak, hava taşıtı içeren bir resim&#10;&#10;Açıklama otomatik olarak oluşturuldu" hidden="1">
            <a:extLst>
              <a:ext uri="{FF2B5EF4-FFF2-40B4-BE49-F238E27FC236}">
                <a16:creationId xmlns:a16="http://schemas.microsoft.com/office/drawing/2014/main" id="{222D5F3E-3193-4EA1-8D16-88F942C447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551" y="4777048"/>
            <a:ext cx="2400000" cy="1800000"/>
          </a:xfrm>
          <a:prstGeom prst="rect">
            <a:avLst/>
          </a:prstGeom>
        </p:spPr>
      </p:pic>
      <p:pic>
        <p:nvPicPr>
          <p:cNvPr id="20" name="Picture 2" descr="C:\Users\t15734\AppData\Local\Microsoft\Windows\Temporary Internet Files\Content.Outlook\G6197TJ9\cobra_dekupe.png" hidden="1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08401">
            <a:off x="9528250" y="1803680"/>
            <a:ext cx="2380251" cy="17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17AFD68-8FFD-4826-B20B-642C6877EEE4}"/>
              </a:ext>
            </a:extLst>
          </p:cNvPr>
          <p:cNvSpPr txBox="1">
            <a:spLocks/>
          </p:cNvSpPr>
          <p:nvPr/>
        </p:nvSpPr>
        <p:spPr>
          <a:xfrm>
            <a:off x="1604865" y="2010969"/>
            <a:ext cx="4180341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 err="1">
                <a:latin typeface="Segoe UI" panose="020B0502040204020203" pitchFamily="34" charset="0"/>
                <a:cs typeface="Segoe UI" panose="020B0502040204020203" pitchFamily="34" charset="0"/>
              </a:rPr>
              <a:t>Tanıtım</a:t>
            </a:r>
            <a:endParaRPr lang="en-US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B12B2-70E3-4997-9E3D-A56E0A04FB5C}"/>
              </a:ext>
            </a:extLst>
          </p:cNvPr>
          <p:cNvSpPr/>
          <p:nvPr/>
        </p:nvSpPr>
        <p:spPr>
          <a:xfrm>
            <a:off x="5929293" y="2221281"/>
            <a:ext cx="33341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FAC34D63-B586-4ACB-B1F4-5D6CFEA7E9A1}"/>
              </a:ext>
            </a:extLst>
          </p:cNvPr>
          <p:cNvSpPr txBox="1">
            <a:spLocks/>
          </p:cNvSpPr>
          <p:nvPr/>
        </p:nvSpPr>
        <p:spPr>
          <a:xfrm>
            <a:off x="6586717" y="205060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65BFA57-184C-4A15-AC9A-70B7E0B1DB76}"/>
              </a:ext>
            </a:extLst>
          </p:cNvPr>
          <p:cNvSpPr txBox="1">
            <a:spLocks/>
          </p:cNvSpPr>
          <p:nvPr/>
        </p:nvSpPr>
        <p:spPr>
          <a:xfrm>
            <a:off x="182881" y="2513962"/>
            <a:ext cx="5595976" cy="46775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indent="0" defTabSz="7429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noProof="0" dirty="0"/>
              <a:t>Title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1515F-28E9-4EF1-AF06-9CB762F7E208}"/>
              </a:ext>
            </a:extLst>
          </p:cNvPr>
          <p:cNvSpPr/>
          <p:nvPr/>
        </p:nvSpPr>
        <p:spPr>
          <a:xfrm>
            <a:off x="5922943" y="2724274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09BCC85-21A8-4523-B57D-C90818D66380}"/>
              </a:ext>
            </a:extLst>
          </p:cNvPr>
          <p:cNvSpPr txBox="1">
            <a:spLocks/>
          </p:cNvSpPr>
          <p:nvPr/>
        </p:nvSpPr>
        <p:spPr>
          <a:xfrm>
            <a:off x="6580367" y="2553601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4A3C291E-900E-45AA-84EE-E4500B7460C2}"/>
              </a:ext>
            </a:extLst>
          </p:cNvPr>
          <p:cNvSpPr txBox="1">
            <a:spLocks/>
          </p:cNvSpPr>
          <p:nvPr/>
        </p:nvSpPr>
        <p:spPr>
          <a:xfrm>
            <a:off x="-121920" y="2993861"/>
            <a:ext cx="5900777" cy="46775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indent="0" algn="r" defTabSz="7429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noProof="0" dirty="0"/>
              <a:t>Title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88199C-8AB2-4730-9F65-5C9F2FA888D8}"/>
              </a:ext>
            </a:extLst>
          </p:cNvPr>
          <p:cNvSpPr/>
          <p:nvPr/>
        </p:nvSpPr>
        <p:spPr>
          <a:xfrm>
            <a:off x="5922943" y="3204173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96961832-5363-4FC6-87E4-D4865EA8D500}"/>
              </a:ext>
            </a:extLst>
          </p:cNvPr>
          <p:cNvSpPr txBox="1">
            <a:spLocks/>
          </p:cNvSpPr>
          <p:nvPr/>
        </p:nvSpPr>
        <p:spPr>
          <a:xfrm>
            <a:off x="6580367" y="3033500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9A9B05C-19C3-4E23-96D0-B9D6F325E0F2}"/>
              </a:ext>
            </a:extLst>
          </p:cNvPr>
          <p:cNvSpPr txBox="1">
            <a:spLocks/>
          </p:cNvSpPr>
          <p:nvPr/>
        </p:nvSpPr>
        <p:spPr>
          <a:xfrm>
            <a:off x="1" y="3516503"/>
            <a:ext cx="5785206" cy="46775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indent="0" algn="r" defTabSz="7429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noProof="0" dirty="0"/>
              <a:t>Title 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CFDF6C-10B2-4183-BD92-DC1697D6F01B}"/>
              </a:ext>
            </a:extLst>
          </p:cNvPr>
          <p:cNvSpPr/>
          <p:nvPr/>
        </p:nvSpPr>
        <p:spPr>
          <a:xfrm>
            <a:off x="5929293" y="3726815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FF809333-7925-48BD-913C-1C64C3C6633A}"/>
              </a:ext>
            </a:extLst>
          </p:cNvPr>
          <p:cNvSpPr txBox="1">
            <a:spLocks/>
          </p:cNvSpPr>
          <p:nvPr/>
        </p:nvSpPr>
        <p:spPr>
          <a:xfrm>
            <a:off x="6586717" y="353865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54E3C2B2-0652-4A40-89B0-08D9D3449B46}"/>
              </a:ext>
            </a:extLst>
          </p:cNvPr>
          <p:cNvSpPr txBox="1">
            <a:spLocks/>
          </p:cNvSpPr>
          <p:nvPr/>
        </p:nvSpPr>
        <p:spPr>
          <a:xfrm>
            <a:off x="101601" y="3992804"/>
            <a:ext cx="5689956" cy="46775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indent="0" algn="r" defTabSz="7429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noProof="0" dirty="0"/>
              <a:t>Title 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8FDEAD-CBB0-4DE2-A5E0-007FE0C6BA30}"/>
              </a:ext>
            </a:extLst>
          </p:cNvPr>
          <p:cNvSpPr/>
          <p:nvPr/>
        </p:nvSpPr>
        <p:spPr>
          <a:xfrm>
            <a:off x="5935643" y="4203116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FFE31351-38D1-46DC-8B5F-A0D2BED28BAA}"/>
              </a:ext>
            </a:extLst>
          </p:cNvPr>
          <p:cNvSpPr txBox="1">
            <a:spLocks/>
          </p:cNvSpPr>
          <p:nvPr/>
        </p:nvSpPr>
        <p:spPr>
          <a:xfrm>
            <a:off x="6593067" y="4032443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22B0350-41AD-4F61-A047-B7863CD0DE6B}"/>
              </a:ext>
            </a:extLst>
          </p:cNvPr>
          <p:cNvSpPr txBox="1">
            <a:spLocks/>
          </p:cNvSpPr>
          <p:nvPr/>
        </p:nvSpPr>
        <p:spPr>
          <a:xfrm>
            <a:off x="2323323" y="4475603"/>
            <a:ext cx="3455534" cy="467751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indent="0" algn="r" defTabSz="7429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noProof="0" dirty="0"/>
              <a:t>Title 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EB48BB-AA8F-4A4B-9E11-AC7910AC413D}"/>
              </a:ext>
            </a:extLst>
          </p:cNvPr>
          <p:cNvSpPr/>
          <p:nvPr/>
        </p:nvSpPr>
        <p:spPr>
          <a:xfrm>
            <a:off x="5922943" y="4685915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4EF9EAA6-B903-460F-96EB-0D7A5C57E215}"/>
              </a:ext>
            </a:extLst>
          </p:cNvPr>
          <p:cNvSpPr txBox="1">
            <a:spLocks/>
          </p:cNvSpPr>
          <p:nvPr/>
        </p:nvSpPr>
        <p:spPr>
          <a:xfrm>
            <a:off x="6580367" y="4515242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980727-141B-474D-85B0-0E403EFFE166}"/>
              </a:ext>
            </a:extLst>
          </p:cNvPr>
          <p:cNvSpPr/>
          <p:nvPr/>
        </p:nvSpPr>
        <p:spPr>
          <a:xfrm>
            <a:off x="6073141" y="-1645299"/>
            <a:ext cx="45719" cy="1086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560EDF-39F6-40A3-991C-6633F8894662}"/>
              </a:ext>
            </a:extLst>
          </p:cNvPr>
          <p:cNvSpPr txBox="1"/>
          <p:nvPr/>
        </p:nvSpPr>
        <p:spPr>
          <a:xfrm>
            <a:off x="320107" y="784895"/>
            <a:ext cx="510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4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İÇİNDEKİLER</a:t>
            </a:r>
          </a:p>
        </p:txBody>
      </p:sp>
    </p:spTree>
    <p:extLst>
      <p:ext uri="{BB962C8B-B14F-4D97-AF65-F5344CB8AC3E}">
        <p14:creationId xmlns:p14="http://schemas.microsoft.com/office/powerpoint/2010/main" val="416202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08333E-7 -4.81481E-6 C -2.08333E-7 0.00186 0.00143 0.00348 0.00326 0.00348 C 0.00534 0.00348 0.00625 0.00163 0.00651 0.0007 L 0.0069 -0.00069 C 0.00716 -0.00162 0.00807 -0.00324 0.01055 -0.00324 C 0.01211 -0.00324 0.01393 -0.00185 0.01393 -4.81481E-6 C 0.01393 0.00186 0.01211 0.00348 0.01055 0.00348 C 0.00807 0.00348 0.00716 0.00163 0.0069 0.0007 L 0.00651 -0.00069 C 0.00625 -0.00162 0.00534 -0.00324 0.00326 -0.00324 C 0.00143 -0.00324 -2.08333E-7 -0.00185 -2.08333E-7 -4.81481E-6 Z " pathEditMode="relative" rAng="0" ptsTypes="AAAAAAAAAAA">
                                      <p:cBhvr>
                                        <p:cTn id="13" dur="10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1.48148E-6 C 4.375E-6 0.00185 0.00143 0.00347 0.00325 0.00347 C 0.00533 0.00347 0.00625 0.00162 0.00651 0.00069 L 0.0069 -0.0007 C 0.00716 -0.00162 0.00807 -0.00324 0.01054 -0.00324 C 0.01211 -0.00324 0.01393 -0.00185 0.01393 1.48148E-6 C 0.01393 0.00185 0.01211 0.00347 0.01054 0.00347 C 0.00807 0.00347 0.00716 0.00162 0.0069 0.00069 L 0.00651 -0.0007 C 0.00625 -0.00162 0.00533 -0.00324 0.00325 -0.00324 C 0.00143 -0.00324 4.375E-6 -0.00185 4.375E-6 1.48148E-6 Z " pathEditMode="relative" rAng="0" ptsTypes="AAAAAAAAAAA">
                                      <p:cBhvr>
                                        <p:cTn id="1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2.22222E-6 C -2.91667E-6 0.00185 0.00144 0.00347 0.00326 0.00347 C 0.00534 0.00347 0.00625 0.00162 0.00651 0.00069 L 0.0069 -0.0007 C 0.00716 -0.00162 0.00808 -0.00324 0.01055 -0.00324 C 0.01211 -0.00324 0.01394 -0.00185 0.01394 2.22222E-6 C 0.01394 0.00185 0.01211 0.00347 0.01055 0.00347 C 0.00808 0.00347 0.00716 0.00162 0.0069 0.00069 L 0.00651 -0.0007 C 0.00625 -0.00162 0.00534 -0.00324 0.00326 -0.00324 C 0.00144 -0.00324 -2.91667E-6 -0.00185 -2.91667E-6 2.22222E-6 Z " pathEditMode="relative" rAng="0" ptsTypes="AAAAAAAAAAA">
                                      <p:cBhvr>
                                        <p:cTn id="25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mph" presetSubtype="0" fill="hold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5" grpId="0" animBg="1"/>
      <p:bldP spid="28" grpId="0"/>
      <p:bldP spid="31" grpId="0"/>
      <p:bldP spid="30" grpId="0" animBg="1"/>
      <p:bldP spid="32" grpId="0"/>
      <p:bldP spid="35" grpId="0"/>
      <p:bldP spid="34" grpId="0" animBg="1"/>
      <p:bldP spid="36" grpId="0"/>
      <p:bldP spid="39" grpId="0"/>
      <p:bldP spid="38" grpId="0" animBg="1"/>
      <p:bldP spid="40" grpId="0"/>
      <p:bldP spid="47" grpId="0"/>
      <p:bldP spid="46" grpId="0" animBg="1"/>
      <p:bldP spid="48" grpId="0"/>
      <p:bldP spid="29" grpId="0"/>
      <p:bldP spid="37" grpId="0" animBg="1"/>
      <p:bldP spid="41" grpId="0"/>
      <p:bldP spid="57" grpId="0" animBg="1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ACB2AFB-C21B-436C-BA3D-70A00554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Familiarization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2AFAEEA-4BB2-447C-9134-9C81A55AFD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2454" y="1803400"/>
            <a:ext cx="4989004" cy="3951245"/>
          </a:xfrm>
        </p:spPr>
        <p:txBody>
          <a:bodyPr/>
          <a:lstStyle/>
          <a:p>
            <a:pPr lvl="1">
              <a:lnSpc>
                <a:spcPct val="100000"/>
              </a:lnSpc>
            </a:pPr>
            <a:endParaRPr lang="en-US" noProof="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0" dirty="0">
                <a:solidFill>
                  <a:srgbClr val="FF0000"/>
                </a:solidFill>
              </a:rPr>
              <a:t>Fixed Wings</a:t>
            </a:r>
          </a:p>
          <a:p>
            <a:pPr lvl="1">
              <a:lnSpc>
                <a:spcPct val="100000"/>
              </a:lnSpc>
            </a:pPr>
            <a:r>
              <a:rPr lang="en-US" sz="2000" u="sng" noProof="0" dirty="0"/>
              <a:t>FORCES	    </a:t>
            </a:r>
            <a:r>
              <a:rPr lang="en-US" sz="2000" b="1" u="sng" noProof="0" dirty="0">
                <a:solidFill>
                  <a:srgbClr val="FF0000"/>
                </a:solidFill>
              </a:rPr>
              <a:t>&lt;-</a:t>
            </a:r>
            <a:r>
              <a:rPr lang="en-US" sz="2000" u="sng" noProof="0" dirty="0"/>
              <a:t>	PRODUCER           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noProof="0" dirty="0"/>
              <a:t>Thrust	    </a:t>
            </a:r>
            <a:r>
              <a:rPr lang="en-US" sz="2000" b="1" noProof="0" dirty="0">
                <a:solidFill>
                  <a:srgbClr val="FF0000"/>
                </a:solidFill>
              </a:rPr>
              <a:t>&lt;-</a:t>
            </a:r>
            <a:r>
              <a:rPr lang="en-US" sz="2000" b="1" noProof="0" dirty="0"/>
              <a:t>	</a:t>
            </a:r>
            <a:r>
              <a:rPr lang="en-US" sz="2000" noProof="0" dirty="0"/>
              <a:t>Engine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noProof="0" dirty="0"/>
              <a:t>Lift	    </a:t>
            </a:r>
            <a:r>
              <a:rPr lang="en-US" sz="2000" b="1" noProof="0" dirty="0">
                <a:solidFill>
                  <a:srgbClr val="FF0000"/>
                </a:solidFill>
              </a:rPr>
              <a:t>&lt;-</a:t>
            </a:r>
            <a:r>
              <a:rPr lang="en-US" sz="2000" b="1" noProof="0" dirty="0"/>
              <a:t>	</a:t>
            </a:r>
            <a:r>
              <a:rPr lang="en-US" sz="2000" noProof="0" dirty="0"/>
              <a:t>Wings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noProof="0" dirty="0"/>
              <a:t>Maneuver </a:t>
            </a:r>
            <a:r>
              <a:rPr lang="en-US" sz="2000" b="1" noProof="0" dirty="0">
                <a:solidFill>
                  <a:srgbClr val="FF0000"/>
                </a:solidFill>
              </a:rPr>
              <a:t>&lt;-</a:t>
            </a:r>
            <a:r>
              <a:rPr lang="en-US" sz="2000" b="1" noProof="0" dirty="0"/>
              <a:t>	</a:t>
            </a:r>
            <a:r>
              <a:rPr lang="en-US" sz="2000" noProof="0" dirty="0"/>
              <a:t>Control Surfaces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6159707-9467-4CCF-A414-D5CF8F4DB4F8}"/>
              </a:ext>
            </a:extLst>
          </p:cNvPr>
          <p:cNvSpPr txBox="1">
            <a:spLocks/>
          </p:cNvSpPr>
          <p:nvPr/>
        </p:nvSpPr>
        <p:spPr>
          <a:xfrm>
            <a:off x="5687624" y="1803400"/>
            <a:ext cx="4989004" cy="3951245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noProof="0" dirty="0"/>
          </a:p>
          <a:p>
            <a:pPr lvl="1">
              <a:lnSpc>
                <a:spcPct val="100000"/>
              </a:lnSpc>
            </a:pPr>
            <a:r>
              <a:rPr lang="en-US" noProof="0" dirty="0">
                <a:solidFill>
                  <a:srgbClr val="FF0000"/>
                </a:solidFill>
              </a:rPr>
              <a:t>Rotary Wings</a:t>
            </a:r>
          </a:p>
          <a:p>
            <a:pPr lvl="1">
              <a:lnSpc>
                <a:spcPct val="100000"/>
              </a:lnSpc>
            </a:pPr>
            <a:r>
              <a:rPr lang="en-US" sz="2000" u="sng" noProof="0" dirty="0"/>
              <a:t>FORCES	    </a:t>
            </a:r>
            <a:r>
              <a:rPr lang="en-US" sz="2000" b="1" u="sng" noProof="0" dirty="0">
                <a:solidFill>
                  <a:srgbClr val="FF0000"/>
                </a:solidFill>
              </a:rPr>
              <a:t>&lt;-</a:t>
            </a:r>
            <a:r>
              <a:rPr lang="en-US" sz="2000" u="sng" noProof="0" dirty="0"/>
              <a:t>	PRODUCER           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noProof="0" dirty="0"/>
              <a:t>Thrust	    </a:t>
            </a:r>
            <a:r>
              <a:rPr lang="en-US" sz="2000" b="1" noProof="0" dirty="0">
                <a:solidFill>
                  <a:srgbClr val="FF0000"/>
                </a:solidFill>
              </a:rPr>
              <a:t>&lt;-</a:t>
            </a:r>
            <a:r>
              <a:rPr lang="en-US" sz="2000" b="1" noProof="0" dirty="0"/>
              <a:t>	</a:t>
            </a:r>
            <a:r>
              <a:rPr lang="en-US" sz="2000" noProof="0" dirty="0"/>
              <a:t>Engine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noProof="0" dirty="0"/>
              <a:t>Lift	    </a:t>
            </a:r>
            <a:r>
              <a:rPr lang="en-US" sz="2000" b="1" noProof="0" dirty="0">
                <a:solidFill>
                  <a:srgbClr val="FF0000"/>
                </a:solidFill>
              </a:rPr>
              <a:t>&lt;-</a:t>
            </a:r>
            <a:r>
              <a:rPr lang="en-US" sz="2000" b="1" noProof="0" dirty="0"/>
              <a:t>	</a:t>
            </a:r>
            <a:r>
              <a:rPr lang="en-US" sz="2000" noProof="0" dirty="0"/>
              <a:t>Blades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noProof="0" dirty="0"/>
              <a:t>Maneuver </a:t>
            </a:r>
            <a:r>
              <a:rPr lang="en-US" sz="2000" b="1" noProof="0" dirty="0">
                <a:solidFill>
                  <a:srgbClr val="FF0000"/>
                </a:solidFill>
              </a:rPr>
              <a:t>&lt;-</a:t>
            </a:r>
            <a:r>
              <a:rPr lang="en-US" sz="2000" b="1" noProof="0" dirty="0"/>
              <a:t>	</a:t>
            </a:r>
            <a:r>
              <a:rPr lang="en-US" sz="2000" noProof="0" dirty="0"/>
              <a:t>Control Surfaces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D7FB7FE-7E9E-E55B-0E98-A6BAA2790B31}"/>
              </a:ext>
            </a:extLst>
          </p:cNvPr>
          <p:cNvGrpSpPr/>
          <p:nvPr/>
        </p:nvGrpSpPr>
        <p:grpSpPr>
          <a:xfrm>
            <a:off x="6971798" y="4526294"/>
            <a:ext cx="2420656" cy="1228351"/>
            <a:chOff x="7959436" y="4326036"/>
            <a:chExt cx="2420656" cy="122835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0062E17-5E46-35A7-F62F-43B400385CD6}"/>
                </a:ext>
              </a:extLst>
            </p:cNvPr>
            <p:cNvGrpSpPr/>
            <p:nvPr/>
          </p:nvGrpSpPr>
          <p:grpSpPr>
            <a:xfrm>
              <a:off x="7959436" y="4572000"/>
              <a:ext cx="2420656" cy="696191"/>
              <a:chOff x="7959436" y="4572000"/>
              <a:chExt cx="2420656" cy="69619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095DCB8-3126-9051-E8CA-31F3A5F7A290}"/>
                  </a:ext>
                </a:extLst>
              </p:cNvPr>
              <p:cNvSpPr/>
              <p:nvPr/>
            </p:nvSpPr>
            <p:spPr>
              <a:xfrm rot="19953339">
                <a:off x="8575583" y="4797133"/>
                <a:ext cx="749944" cy="21820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A6E813C9-3368-FF93-B8DC-D154092B0010}"/>
                  </a:ext>
                </a:extLst>
              </p:cNvPr>
              <p:cNvCxnSpPr/>
              <p:nvPr/>
            </p:nvCxnSpPr>
            <p:spPr>
              <a:xfrm>
                <a:off x="8161344" y="4572000"/>
                <a:ext cx="0" cy="69619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Arrow: Curved Up 4">
                <a:extLst>
                  <a:ext uri="{FF2B5EF4-FFF2-40B4-BE49-F238E27FC236}">
                    <a16:creationId xmlns:a16="http://schemas.microsoft.com/office/drawing/2014/main" id="{F5D11E76-C7C2-7FBA-549F-2090B5D0E54B}"/>
                  </a:ext>
                </a:extLst>
              </p:cNvPr>
              <p:cNvSpPr/>
              <p:nvPr/>
            </p:nvSpPr>
            <p:spPr>
              <a:xfrm>
                <a:off x="7959436" y="4644736"/>
                <a:ext cx="405246" cy="135082"/>
              </a:xfrm>
              <a:prstGeom prst="curvedUp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CD99389-1464-A1EB-4345-D37AD6FFBA37}"/>
                  </a:ext>
                </a:extLst>
              </p:cNvPr>
              <p:cNvSpPr/>
              <p:nvPr/>
            </p:nvSpPr>
            <p:spPr>
              <a:xfrm rot="19836460">
                <a:off x="9630148" y="4812350"/>
                <a:ext cx="749944" cy="218209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C5E67B6-DBE6-FA81-2200-847C0BE7FE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1881" y="4699407"/>
                <a:ext cx="110842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D34E227-420D-F15C-5EA8-4470699D82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15122" y="4918723"/>
                <a:ext cx="867219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7E6DDFE-202B-D977-AFEE-CC0A5F8468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61344" y="4906238"/>
                <a:ext cx="5923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812440-C752-ED49-27AA-77F6F7A7F986}"/>
                </a:ext>
              </a:extLst>
            </p:cNvPr>
            <p:cNvSpPr txBox="1"/>
            <p:nvPr/>
          </p:nvSpPr>
          <p:spPr>
            <a:xfrm>
              <a:off x="8523304" y="5185055"/>
              <a:ext cx="1465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Rotor Blades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6BCACA-E9CC-2629-5777-52D2A1ED8A4F}"/>
                    </a:ext>
                  </a:extLst>
                </p:cNvPr>
                <p:cNvSpPr txBox="1"/>
                <p:nvPr/>
              </p:nvSpPr>
              <p:spPr>
                <a:xfrm>
                  <a:off x="8397519" y="4326036"/>
                  <a:ext cx="11060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US" noProof="0" dirty="0">
                      <a:solidFill>
                        <a:srgbClr val="FF0000"/>
                      </a:solidFill>
                    </a:rPr>
                    <a:t> (rad/sec)</a:t>
                  </a: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6BCACA-E9CC-2629-5777-52D2A1ED8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7519" y="4326036"/>
                  <a:ext cx="110607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7735" t="-26667" r="-12707" b="-5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54012BA-1A96-340D-A94A-D4D5DF81469A}"/>
              </a:ext>
            </a:extLst>
          </p:cNvPr>
          <p:cNvSpPr txBox="1"/>
          <p:nvPr/>
        </p:nvSpPr>
        <p:spPr>
          <a:xfrm>
            <a:off x="5049140" y="1541790"/>
            <a:ext cx="1634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0" dirty="0"/>
              <a:t>Aircrafts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4D1691A-7B88-8890-1688-1566A79CC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507" y="1486098"/>
            <a:ext cx="1671871" cy="7811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444A00B-DE3A-7639-12B2-81D18068B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093" y="1152812"/>
            <a:ext cx="2467263" cy="1341357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4180E3-985B-108D-F015-3F07BED6251C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7650032" y="5291056"/>
            <a:ext cx="1040745" cy="14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45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430C93-4BCF-41B7-B911-12DDE18C22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88755E0-8FC0-4CE4-BCEA-FCB997B0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Familiarization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CD47BE-73D8-425A-A7AF-5B8774230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Rotary Wings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02CD60-B1BF-FDE4-B6B9-E2911F2B3C50}"/>
              </a:ext>
            </a:extLst>
          </p:cNvPr>
          <p:cNvGrpSpPr/>
          <p:nvPr/>
        </p:nvGrpSpPr>
        <p:grpSpPr>
          <a:xfrm>
            <a:off x="7803573" y="3116779"/>
            <a:ext cx="3304308" cy="2234539"/>
            <a:chOff x="997527" y="2171206"/>
            <a:chExt cx="3304308" cy="22345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57185B-339A-6A3E-AAEF-3510134AC919}"/>
                </a:ext>
              </a:extLst>
            </p:cNvPr>
            <p:cNvGrpSpPr/>
            <p:nvPr/>
          </p:nvGrpSpPr>
          <p:grpSpPr>
            <a:xfrm>
              <a:off x="1267691" y="2171206"/>
              <a:ext cx="3034144" cy="2234539"/>
              <a:chOff x="1267691" y="2171206"/>
              <a:chExt cx="3034144" cy="223453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3FB2675-44BB-78F8-8540-49F2C50DE91F}"/>
                  </a:ext>
                </a:extLst>
              </p:cNvPr>
              <p:cNvGrpSpPr/>
              <p:nvPr/>
            </p:nvGrpSpPr>
            <p:grpSpPr>
              <a:xfrm>
                <a:off x="1267691" y="2630950"/>
                <a:ext cx="3034144" cy="1596100"/>
                <a:chOff x="1319646" y="2206973"/>
                <a:chExt cx="3034144" cy="1596100"/>
              </a:xfrm>
            </p:grpSpPr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2EF96B4-6BAA-3F5D-9588-E21388016563}"/>
                    </a:ext>
                  </a:extLst>
                </p:cNvPr>
                <p:cNvSpPr/>
                <p:nvPr/>
              </p:nvSpPr>
              <p:spPr>
                <a:xfrm>
                  <a:off x="3044536" y="3306359"/>
                  <a:ext cx="893619" cy="93520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CA19C502-A0F7-069D-6CCE-783B490C4EDC}"/>
                    </a:ext>
                  </a:extLst>
                </p:cNvPr>
                <p:cNvSpPr/>
                <p:nvPr/>
              </p:nvSpPr>
              <p:spPr>
                <a:xfrm>
                  <a:off x="1652155" y="2919845"/>
                  <a:ext cx="1475509" cy="883228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CED86E31-7C13-EA3A-E5A3-12172D66C6BE}"/>
                    </a:ext>
                  </a:extLst>
                </p:cNvPr>
                <p:cNvSpPr/>
                <p:nvPr/>
              </p:nvSpPr>
              <p:spPr>
                <a:xfrm>
                  <a:off x="3709555" y="3033120"/>
                  <a:ext cx="644235" cy="65667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A4F844B-1936-DABC-57BE-68344DEEE4EE}"/>
                    </a:ext>
                  </a:extLst>
                </p:cNvPr>
                <p:cNvSpPr/>
                <p:nvPr/>
              </p:nvSpPr>
              <p:spPr>
                <a:xfrm>
                  <a:off x="1319646" y="2533444"/>
                  <a:ext cx="2130136" cy="30302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43D43793-DF01-9572-CD47-1E7C184E140B}"/>
                    </a:ext>
                  </a:extLst>
                </p:cNvPr>
                <p:cNvCxnSpPr>
                  <a:stCxn id="2" idx="0"/>
                  <a:endCxn id="5" idx="4"/>
                </p:cNvCxnSpPr>
                <p:nvPr/>
              </p:nvCxnSpPr>
              <p:spPr>
                <a:xfrm flipH="1" flipV="1">
                  <a:off x="2384714" y="2836467"/>
                  <a:ext cx="5196" cy="83378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Arrow: Down 12">
                  <a:extLst>
                    <a:ext uri="{FF2B5EF4-FFF2-40B4-BE49-F238E27FC236}">
                      <a16:creationId xmlns:a16="http://schemas.microsoft.com/office/drawing/2014/main" id="{4B7BF56C-9371-956E-0BC7-C81B7D406BA9}"/>
                    </a:ext>
                  </a:extLst>
                </p:cNvPr>
                <p:cNvSpPr/>
                <p:nvPr/>
              </p:nvSpPr>
              <p:spPr>
                <a:xfrm rot="10800000">
                  <a:off x="2288598" y="2206973"/>
                  <a:ext cx="205220" cy="477981"/>
                </a:xfrm>
                <a:prstGeom prst="down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A5F459E9-64FC-3603-2A3A-D9B9923BFEBD}"/>
                    </a:ext>
                  </a:extLst>
                </p:cNvPr>
                <p:cNvSpPr/>
                <p:nvPr/>
              </p:nvSpPr>
              <p:spPr>
                <a:xfrm rot="10800000">
                  <a:off x="1840487" y="2536214"/>
                  <a:ext cx="602675" cy="234889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0F2D79-502D-1CB9-B4A9-B03093E0FFF6}"/>
                  </a:ext>
                </a:extLst>
              </p:cNvPr>
              <p:cNvSpPr txBox="1"/>
              <p:nvPr/>
            </p:nvSpPr>
            <p:spPr>
              <a:xfrm>
                <a:off x="2167803" y="2171206"/>
                <a:ext cx="2234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noProof="0" dirty="0">
                    <a:solidFill>
                      <a:srgbClr val="FF0000"/>
                    </a:solidFill>
                  </a:rPr>
                  <a:t>P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1A68DE-2F6E-9072-7F3C-7A165092119C}"/>
                  </a:ext>
                </a:extLst>
              </p:cNvPr>
              <p:cNvSpPr txBox="1"/>
              <p:nvPr/>
            </p:nvSpPr>
            <p:spPr>
              <a:xfrm>
                <a:off x="1572277" y="2487529"/>
                <a:ext cx="2234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noProof="0" dirty="0">
                    <a:solidFill>
                      <a:srgbClr val="FF0000"/>
                    </a:solidFill>
                  </a:rPr>
                  <a:t>T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3F5E89B-0974-D875-0AED-F3E8C6C96658}"/>
                  </a:ext>
                </a:extLst>
              </p:cNvPr>
              <p:cNvSpPr/>
              <p:nvPr/>
            </p:nvSpPr>
            <p:spPr>
              <a:xfrm>
                <a:off x="1780738" y="3454977"/>
                <a:ext cx="757239" cy="65879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72F4FCA-4468-9DE2-02A3-25A477CC87BF}"/>
                  </a:ext>
                </a:extLst>
              </p:cNvPr>
              <p:cNvCxnSpPr/>
              <p:nvPr/>
            </p:nvCxnSpPr>
            <p:spPr>
              <a:xfrm>
                <a:off x="1600200" y="4405745"/>
                <a:ext cx="147550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DE68716-60A2-EC24-15EA-47123DFA2DED}"/>
                  </a:ext>
                </a:extLst>
              </p:cNvPr>
              <p:cNvCxnSpPr/>
              <p:nvPr/>
            </p:nvCxnSpPr>
            <p:spPr>
              <a:xfrm flipH="1">
                <a:off x="2076229" y="4227050"/>
                <a:ext cx="83128" cy="17869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A0C675C-6934-8642-9D71-266CD8DC89BA}"/>
                  </a:ext>
                </a:extLst>
              </p:cNvPr>
              <p:cNvCxnSpPr/>
              <p:nvPr/>
            </p:nvCxnSpPr>
            <p:spPr>
              <a:xfrm>
                <a:off x="2537977" y="4227050"/>
                <a:ext cx="0" cy="17869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Arrow: Curved Right 26">
              <a:extLst>
                <a:ext uri="{FF2B5EF4-FFF2-40B4-BE49-F238E27FC236}">
                  <a16:creationId xmlns:a16="http://schemas.microsoft.com/office/drawing/2014/main" id="{7491F5A4-17DD-7F0C-F290-01BC7AF68D38}"/>
                </a:ext>
              </a:extLst>
            </p:cNvPr>
            <p:cNvSpPr/>
            <p:nvPr/>
          </p:nvSpPr>
          <p:spPr>
            <a:xfrm>
              <a:off x="997527" y="2869941"/>
              <a:ext cx="277955" cy="523220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116" name="Oval 115">
            <a:extLst>
              <a:ext uri="{FF2B5EF4-FFF2-40B4-BE49-F238E27FC236}">
                <a16:creationId xmlns:a16="http://schemas.microsoft.com/office/drawing/2014/main" id="{611CB93B-6897-8983-7BE8-AD4B22E2647A}"/>
              </a:ext>
            </a:extLst>
          </p:cNvPr>
          <p:cNvSpPr/>
          <p:nvPr/>
        </p:nvSpPr>
        <p:spPr>
          <a:xfrm>
            <a:off x="2055124" y="4289395"/>
            <a:ext cx="795019" cy="66876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E0E70EB-540D-E4C6-2898-36F188DF794F}"/>
              </a:ext>
            </a:extLst>
          </p:cNvPr>
          <p:cNvGrpSpPr/>
          <p:nvPr/>
        </p:nvGrpSpPr>
        <p:grpSpPr>
          <a:xfrm>
            <a:off x="0" y="2466425"/>
            <a:ext cx="4690576" cy="3099370"/>
            <a:chOff x="0" y="2466425"/>
            <a:chExt cx="4690576" cy="309937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2230B36-369F-62FB-A85B-8AFF5A6719B2}"/>
                </a:ext>
              </a:extLst>
            </p:cNvPr>
            <p:cNvGrpSpPr/>
            <p:nvPr/>
          </p:nvGrpSpPr>
          <p:grpSpPr>
            <a:xfrm>
              <a:off x="0" y="2480620"/>
              <a:ext cx="4690576" cy="3085175"/>
              <a:chOff x="0" y="2480620"/>
              <a:chExt cx="4690576" cy="3085175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8141D3E4-F84D-9AC5-A28E-C6E13DD84B9B}"/>
                  </a:ext>
                </a:extLst>
              </p:cNvPr>
              <p:cNvGrpSpPr/>
              <p:nvPr/>
            </p:nvGrpSpPr>
            <p:grpSpPr>
              <a:xfrm>
                <a:off x="1197605" y="2480620"/>
                <a:ext cx="3492971" cy="3085175"/>
                <a:chOff x="1207182" y="2422005"/>
                <a:chExt cx="3492971" cy="3085175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FCEC3C48-8BB0-EB35-B2E2-EEAC9E47634E}"/>
                    </a:ext>
                  </a:extLst>
                </p:cNvPr>
                <p:cNvGrpSpPr/>
                <p:nvPr/>
              </p:nvGrpSpPr>
              <p:grpSpPr>
                <a:xfrm rot="2574023">
                  <a:off x="1381600" y="2923170"/>
                  <a:ext cx="271874" cy="867111"/>
                  <a:chOff x="5755809" y="4338733"/>
                  <a:chExt cx="336154" cy="867111"/>
                </a:xfrm>
                <a:solidFill>
                  <a:srgbClr val="FF0000"/>
                </a:solidFill>
              </p:grpSpPr>
              <p:sp>
                <p:nvSpPr>
                  <p:cNvPr id="66" name="Arrow: Curved Right 65">
                    <a:extLst>
                      <a:ext uri="{FF2B5EF4-FFF2-40B4-BE49-F238E27FC236}">
                        <a16:creationId xmlns:a16="http://schemas.microsoft.com/office/drawing/2014/main" id="{215ADA49-DFFC-CE4C-B295-85EADDDDD581}"/>
                      </a:ext>
                    </a:extLst>
                  </p:cNvPr>
                  <p:cNvSpPr/>
                  <p:nvPr/>
                </p:nvSpPr>
                <p:spPr>
                  <a:xfrm>
                    <a:off x="5755809" y="4338733"/>
                    <a:ext cx="257064" cy="867111"/>
                  </a:xfrm>
                  <a:prstGeom prst="curvedRightArrow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" name="Arrow: Curved Left 66">
                    <a:extLst>
                      <a:ext uri="{FF2B5EF4-FFF2-40B4-BE49-F238E27FC236}">
                        <a16:creationId xmlns:a16="http://schemas.microsoft.com/office/drawing/2014/main" id="{FEED00AC-89DA-999A-2666-3BFFEEC25F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886102" y="4494086"/>
                    <a:ext cx="205861" cy="518729"/>
                  </a:xfrm>
                  <a:prstGeom prst="curvedLeftArrow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FCB58A43-09D4-3499-5F6E-19D9E38759BD}"/>
                    </a:ext>
                  </a:extLst>
                </p:cNvPr>
                <p:cNvSpPr/>
                <p:nvPr/>
              </p:nvSpPr>
              <p:spPr>
                <a:xfrm>
                  <a:off x="3655864" y="4800546"/>
                  <a:ext cx="135082" cy="134152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C6B2EB03-73EE-F905-325A-91FBE0AC028D}"/>
                    </a:ext>
                  </a:extLst>
                </p:cNvPr>
                <p:cNvGrpSpPr/>
                <p:nvPr/>
              </p:nvGrpSpPr>
              <p:grpSpPr>
                <a:xfrm>
                  <a:off x="1207182" y="2422005"/>
                  <a:ext cx="3492971" cy="3085175"/>
                  <a:chOff x="1207182" y="2422005"/>
                  <a:chExt cx="3492971" cy="3085175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9CCE12DB-C1CB-ECC0-8DE6-79A144CA0A2F}"/>
                      </a:ext>
                    </a:extLst>
                  </p:cNvPr>
                  <p:cNvCxnSpPr/>
                  <p:nvPr/>
                </p:nvCxnSpPr>
                <p:spPr>
                  <a:xfrm>
                    <a:off x="1319645" y="2670464"/>
                    <a:ext cx="2878282" cy="0"/>
                  </a:xfrm>
                  <a:prstGeom prst="line">
                    <a:avLst/>
                  </a:prstGeom>
                  <a:ln>
                    <a:prstDash val="lg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6D2B2EDD-278A-6077-89E1-E6F4AE632ACA}"/>
                      </a:ext>
                    </a:extLst>
                  </p:cNvPr>
                  <p:cNvGrpSpPr/>
                  <p:nvPr/>
                </p:nvGrpSpPr>
                <p:grpSpPr>
                  <a:xfrm>
                    <a:off x="1207182" y="2422005"/>
                    <a:ext cx="3492971" cy="3085175"/>
                    <a:chOff x="1207182" y="2422005"/>
                    <a:chExt cx="3492971" cy="3085175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4C35B226-7E99-D09C-64FD-A4511724C2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7182" y="2422005"/>
                      <a:ext cx="3492971" cy="3085175"/>
                      <a:chOff x="1207182" y="2422005"/>
                      <a:chExt cx="3492971" cy="3085175"/>
                    </a:xfrm>
                  </p:grpSpPr>
                  <p:grpSp>
                    <p:nvGrpSpPr>
                      <p:cNvPr id="62" name="Group 61">
                        <a:extLst>
                          <a:ext uri="{FF2B5EF4-FFF2-40B4-BE49-F238E27FC236}">
                            <a16:creationId xmlns:a16="http://schemas.microsoft.com/office/drawing/2014/main" id="{1F298766-1DDA-BAD7-9762-42BF7548F0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07182" y="2422005"/>
                        <a:ext cx="3492971" cy="3085175"/>
                        <a:chOff x="1207182" y="2422005"/>
                        <a:chExt cx="3492971" cy="3085175"/>
                      </a:xfrm>
                    </p:grpSpPr>
                    <p:grpSp>
                      <p:nvGrpSpPr>
                        <p:cNvPr id="30" name="Group 29">
                          <a:extLst>
                            <a:ext uri="{FF2B5EF4-FFF2-40B4-BE49-F238E27FC236}">
                              <a16:creationId xmlns:a16="http://schemas.microsoft.com/office/drawing/2014/main" id="{7B07DCF3-E72C-F6C4-F840-42B15F0AEA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98518" y="2962738"/>
                          <a:ext cx="2701635" cy="2228772"/>
                          <a:chOff x="1600200" y="2176973"/>
                          <a:chExt cx="2701635" cy="2228772"/>
                        </a:xfrm>
                      </p:grpSpPr>
                      <p:grpSp>
                        <p:nvGrpSpPr>
                          <p:cNvPr id="32" name="Group 31">
                            <a:extLst>
                              <a:ext uri="{FF2B5EF4-FFF2-40B4-BE49-F238E27FC236}">
                                <a16:creationId xmlns:a16="http://schemas.microsoft.com/office/drawing/2014/main" id="{BF68D78E-EA5E-CA1E-18FD-0E22C88799E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607989" y="2630950"/>
                            <a:ext cx="2693846" cy="1596100"/>
                            <a:chOff x="1659944" y="2206973"/>
                            <a:chExt cx="2693846" cy="1596100"/>
                          </a:xfrm>
                        </p:grpSpPr>
                        <p:sp>
                          <p:nvSpPr>
                            <p:cNvPr id="39" name="Rectangle: Rounded Corners 38">
                              <a:extLst>
                                <a:ext uri="{FF2B5EF4-FFF2-40B4-BE49-F238E27FC236}">
                                  <a16:creationId xmlns:a16="http://schemas.microsoft.com/office/drawing/2014/main" id="{46D6D9A0-4F44-099A-2333-6F99DF17D3F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044536" y="3306359"/>
                              <a:ext cx="893619" cy="93520"/>
                            </a:xfrm>
                            <a:prstGeom prst="roundRect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noProof="0" dirty="0"/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1109807F-D50C-AEEA-4368-C642BBEA17C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659944" y="2919845"/>
                              <a:ext cx="1475509" cy="883228"/>
                            </a:xfrm>
                            <a:prstGeom prst="ellips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noProof="0" dirty="0"/>
                            </a:p>
                          </p:txBody>
                        </p:sp>
                        <p:sp>
                          <p:nvSpPr>
                            <p:cNvPr id="41" name="Oval 40">
                              <a:extLst>
                                <a:ext uri="{FF2B5EF4-FFF2-40B4-BE49-F238E27FC236}">
                                  <a16:creationId xmlns:a16="http://schemas.microsoft.com/office/drawing/2014/main" id="{F7CDABBC-E0EF-FC96-D503-C8AFF7854D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709555" y="3033120"/>
                              <a:ext cx="644235" cy="656678"/>
                            </a:xfrm>
                            <a:prstGeom prst="ellipse">
                              <a:avLst/>
                            </a:prstGeom>
                            <a:solidFill>
                              <a:schemeClr val="bg1">
                                <a:lumMod val="9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noProof="0" dirty="0"/>
                            </a:p>
                          </p:txBody>
                        </p:sp>
                        <p:cxnSp>
                          <p:nvCxnSpPr>
                            <p:cNvPr id="43" name="Straight Connector 42">
                              <a:extLst>
                                <a:ext uri="{FF2B5EF4-FFF2-40B4-BE49-F238E27FC236}">
                                  <a16:creationId xmlns:a16="http://schemas.microsoft.com/office/drawing/2014/main" id="{0D7C6CCC-8EC4-FE44-8151-60203FF9E19E}"/>
                                </a:ext>
                              </a:extLst>
                            </p:cNvPr>
                            <p:cNvCxnSpPr>
                              <a:cxnSpLocks/>
                              <a:stCxn id="40" idx="0"/>
                              <a:endCxn id="46" idx="2"/>
                            </p:cNvCxnSpPr>
                            <p:nvPr/>
                          </p:nvCxnSpPr>
                          <p:spPr>
                            <a:xfrm flipV="1">
                              <a:off x="2397699" y="2828540"/>
                              <a:ext cx="0" cy="91305"/>
                            </a:xfrm>
                            <a:prstGeom prst="line">
                              <a:avLst/>
                            </a:prstGeom>
                            <a:ln w="762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4" name="Arrow: Down 43">
                              <a:extLst>
                                <a:ext uri="{FF2B5EF4-FFF2-40B4-BE49-F238E27FC236}">
                                  <a16:creationId xmlns:a16="http://schemas.microsoft.com/office/drawing/2014/main" id="{6107DA03-46CD-4502-C35C-A053EA8A9D2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0800000">
                              <a:off x="2288598" y="2206973"/>
                              <a:ext cx="205220" cy="477981"/>
                            </a:xfrm>
                            <a:prstGeom prst="downArrow">
                              <a:avLst/>
                            </a:prstGeom>
                            <a:solidFill>
                              <a:srgbClr val="0070C0"/>
                            </a:solidFill>
                            <a:ln>
                              <a:solidFill>
                                <a:srgbClr val="003F77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noProof="0" dirty="0"/>
                            </a:p>
                          </p:txBody>
                        </p:sp>
                      </p:grpSp>
                      <p:sp>
                        <p:nvSpPr>
                          <p:cNvPr id="34" name="TextBox 33">
                            <a:extLst>
                              <a:ext uri="{FF2B5EF4-FFF2-40B4-BE49-F238E27FC236}">
                                <a16:creationId xmlns:a16="http://schemas.microsoft.com/office/drawing/2014/main" id="{5C7DC079-4B49-9D42-C083-7FFFDE3E5D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162170" y="2176973"/>
                            <a:ext cx="223404" cy="52322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800" b="1" noProof="0" dirty="0">
                                <a:solidFill>
                                  <a:srgbClr val="0070C0"/>
                                </a:solidFill>
                              </a:rPr>
                              <a:t>T</a:t>
                            </a:r>
                          </a:p>
                        </p:txBody>
                      </p:sp>
                      <p:sp>
                        <p:nvSpPr>
                          <p:cNvPr id="35" name="Oval 34">
                            <a:extLst>
                              <a:ext uri="{FF2B5EF4-FFF2-40B4-BE49-F238E27FC236}">
                                <a16:creationId xmlns:a16="http://schemas.microsoft.com/office/drawing/2014/main" id="{E3682223-9643-C0BB-0EA3-C88CDD7EAA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816595">
                            <a:off x="1752606" y="3458307"/>
                            <a:ext cx="935453" cy="446249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5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noProof="0" dirty="0"/>
                          </a:p>
                        </p:txBody>
                      </p:sp>
                      <p:cxnSp>
                        <p:nvCxnSpPr>
                          <p:cNvPr id="36" name="Straight Connector 35">
                            <a:extLst>
                              <a:ext uri="{FF2B5EF4-FFF2-40B4-BE49-F238E27FC236}">
                                <a16:creationId xmlns:a16="http://schemas.microsoft.com/office/drawing/2014/main" id="{549CA108-FDF8-B326-61A8-09F9A5E1F04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600200" y="4405745"/>
                            <a:ext cx="1475509" cy="0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Connector 36">
                            <a:extLst>
                              <a:ext uri="{FF2B5EF4-FFF2-40B4-BE49-F238E27FC236}">
                                <a16:creationId xmlns:a16="http://schemas.microsoft.com/office/drawing/2014/main" id="{849FA3A0-4701-D729-246E-1B41C46F840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>
                            <a:off x="2076229" y="4227050"/>
                            <a:ext cx="83128" cy="178695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8" name="Straight Connector 37">
                            <a:extLst>
                              <a:ext uri="{FF2B5EF4-FFF2-40B4-BE49-F238E27FC236}">
                                <a16:creationId xmlns:a16="http://schemas.microsoft.com/office/drawing/2014/main" id="{3DFE90EE-D949-524A-C1C0-5BC419656CA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2537977" y="4227050"/>
                            <a:ext cx="0" cy="178695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46" name="Rectangle 45">
                          <a:extLst>
                            <a:ext uri="{FF2B5EF4-FFF2-40B4-BE49-F238E27FC236}">
                              <a16:creationId xmlns:a16="http://schemas.microsoft.com/office/drawing/2014/main" id="{3585CFF5-E25A-F0A0-9466-88D3B97ACC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12768" y="3944773"/>
                          <a:ext cx="2062588" cy="93509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noProof="0" dirty="0"/>
                        </a:p>
                      </p:txBody>
                    </p:sp>
                    <p:sp>
                      <p:nvSpPr>
                        <p:cNvPr id="51" name="Freeform: Shape 50">
                          <a:extLst>
                            <a:ext uri="{FF2B5EF4-FFF2-40B4-BE49-F238E27FC236}">
                              <a16:creationId xmlns:a16="http://schemas.microsoft.com/office/drawing/2014/main" id="{DBEE1D68-ACBF-B2A3-FA29-EF79291DE7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71466" y="2422005"/>
                          <a:ext cx="537721" cy="1550727"/>
                        </a:xfrm>
                        <a:custGeom>
                          <a:avLst/>
                          <a:gdLst>
                            <a:gd name="connsiteX0" fmla="*/ 1018309 w 1018309"/>
                            <a:gd name="connsiteY0" fmla="*/ 0 h 2805545"/>
                            <a:gd name="connsiteX1" fmla="*/ 218209 w 1018309"/>
                            <a:gd name="connsiteY1" fmla="*/ 1662545 h 2805545"/>
                            <a:gd name="connsiteX2" fmla="*/ 0 w 1018309"/>
                            <a:gd name="connsiteY2" fmla="*/ 2805545 h 28055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1018309" h="2805545">
                              <a:moveTo>
                                <a:pt x="1018309" y="0"/>
                              </a:moveTo>
                              <a:cubicBezTo>
                                <a:pt x="703118" y="597477"/>
                                <a:pt x="387927" y="1194954"/>
                                <a:pt x="218209" y="1662545"/>
                              </a:cubicBezTo>
                              <a:cubicBezTo>
                                <a:pt x="48491" y="2130136"/>
                                <a:pt x="0" y="2739736"/>
                                <a:pt x="0" y="2805545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noProof="0" dirty="0"/>
                        </a:p>
                      </p:txBody>
                    </p:sp>
                    <p:sp>
                      <p:nvSpPr>
                        <p:cNvPr id="54" name="Freeform: Shape 53">
                          <a:extLst>
                            <a:ext uri="{FF2B5EF4-FFF2-40B4-BE49-F238E27FC236}">
                              <a16:creationId xmlns:a16="http://schemas.microsoft.com/office/drawing/2014/main" id="{2A685459-C044-9324-229C-6F380485D7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07182" y="2422006"/>
                          <a:ext cx="517275" cy="1620982"/>
                        </a:xfrm>
                        <a:custGeom>
                          <a:avLst/>
                          <a:gdLst>
                            <a:gd name="connsiteX0" fmla="*/ 363682 w 363682"/>
                            <a:gd name="connsiteY0" fmla="*/ 1620982 h 1620982"/>
                            <a:gd name="connsiteX1" fmla="*/ 280555 w 363682"/>
                            <a:gd name="connsiteY1" fmla="*/ 997527 h 1620982"/>
                            <a:gd name="connsiteX2" fmla="*/ 0 w 363682"/>
                            <a:gd name="connsiteY2" fmla="*/ 0 h 162098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363682" h="1620982">
                              <a:moveTo>
                                <a:pt x="363682" y="1620982"/>
                              </a:moveTo>
                              <a:cubicBezTo>
                                <a:pt x="352425" y="1444336"/>
                                <a:pt x="341169" y="1267691"/>
                                <a:pt x="280555" y="997527"/>
                              </a:cubicBezTo>
                              <a:cubicBezTo>
                                <a:pt x="219941" y="727363"/>
                                <a:pt x="109970" y="363681"/>
                                <a:pt x="0" y="0"/>
                              </a:cubicBezTo>
                            </a:path>
                          </a:pathLst>
                        </a:custGeom>
                        <a:noFill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noProof="0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56D4C1FC-18C0-1AAD-4354-E6F85C2144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1723" y="3979718"/>
                          <a:ext cx="95903" cy="1527462"/>
                        </a:xfrm>
                        <a:custGeom>
                          <a:avLst/>
                          <a:gdLst>
                            <a:gd name="connsiteX0" fmla="*/ 0 w 41564"/>
                            <a:gd name="connsiteY0" fmla="*/ 0 h 1226127"/>
                            <a:gd name="connsiteX1" fmla="*/ 31173 w 41564"/>
                            <a:gd name="connsiteY1" fmla="*/ 789709 h 1226127"/>
                            <a:gd name="connsiteX2" fmla="*/ 41564 w 41564"/>
                            <a:gd name="connsiteY2" fmla="*/ 1226127 h 12261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41564" h="1226127">
                              <a:moveTo>
                                <a:pt x="0" y="0"/>
                              </a:moveTo>
                              <a:cubicBezTo>
                                <a:pt x="12123" y="292677"/>
                                <a:pt x="24246" y="585355"/>
                                <a:pt x="31173" y="789709"/>
                              </a:cubicBezTo>
                              <a:cubicBezTo>
                                <a:pt x="38100" y="994063"/>
                                <a:pt x="39832" y="1110095"/>
                                <a:pt x="41564" y="1226127"/>
                              </a:cubicBezTo>
                            </a:path>
                          </a:pathLst>
                        </a:custGeom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noProof="0" dirty="0"/>
                        </a:p>
                      </p:txBody>
                    </p:sp>
                    <p:sp>
                      <p:nvSpPr>
                        <p:cNvPr id="61" name="Freeform: Shape 60">
                          <a:extLst>
                            <a:ext uri="{FF2B5EF4-FFF2-40B4-BE49-F238E27FC236}">
                              <a16:creationId xmlns:a16="http://schemas.microsoft.com/office/drawing/2014/main" id="{0FD07885-A8E9-2D74-7A5B-C2D3D90F11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19946" y="3998910"/>
                          <a:ext cx="45719" cy="1489943"/>
                        </a:xfrm>
                        <a:custGeom>
                          <a:avLst/>
                          <a:gdLst>
                            <a:gd name="connsiteX0" fmla="*/ 42563 w 42563"/>
                            <a:gd name="connsiteY0" fmla="*/ 1597 h 1206942"/>
                            <a:gd name="connsiteX1" fmla="*/ 11390 w 42563"/>
                            <a:gd name="connsiteY1" fmla="*/ 115897 h 1206942"/>
                            <a:gd name="connsiteX2" fmla="*/ 999 w 42563"/>
                            <a:gd name="connsiteY2" fmla="*/ 739352 h 1206942"/>
                            <a:gd name="connsiteX3" fmla="*/ 999 w 42563"/>
                            <a:gd name="connsiteY3" fmla="*/ 1206942 h 12069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42563" h="1206942">
                              <a:moveTo>
                                <a:pt x="42563" y="1597"/>
                              </a:moveTo>
                              <a:cubicBezTo>
                                <a:pt x="30440" y="-2733"/>
                                <a:pt x="18317" y="-7062"/>
                                <a:pt x="11390" y="115897"/>
                              </a:cubicBezTo>
                              <a:cubicBezTo>
                                <a:pt x="4463" y="238856"/>
                                <a:pt x="2731" y="557511"/>
                                <a:pt x="999" y="739352"/>
                              </a:cubicBezTo>
                              <a:cubicBezTo>
                                <a:pt x="-733" y="921193"/>
                                <a:pt x="133" y="1064067"/>
                                <a:pt x="999" y="1206942"/>
                              </a:cubicBezTo>
                            </a:path>
                          </a:pathLst>
                        </a:custGeom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noProof="0" dirty="0"/>
                        </a:p>
                      </p:txBody>
                    </p:sp>
                  </p:grpSp>
                  <p:sp>
                    <p:nvSpPr>
                      <p:cNvPr id="65" name="Oval 64">
                        <a:extLst>
                          <a:ext uri="{FF2B5EF4-FFF2-40B4-BE49-F238E27FC236}">
                            <a16:creationId xmlns:a16="http://schemas.microsoft.com/office/drawing/2014/main" id="{EBD1BDC8-632B-53F8-C002-8F0DF2CE1A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45622" y="2843593"/>
                        <a:ext cx="135082" cy="134152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noProof="0" dirty="0"/>
                      </a:p>
                    </p:txBody>
                  </p:sp>
                  <p:sp>
                    <p:nvSpPr>
                      <p:cNvPr id="69" name="Oval 68">
                        <a:extLst>
                          <a:ext uri="{FF2B5EF4-FFF2-40B4-BE49-F238E27FC236}">
                            <a16:creationId xmlns:a16="http://schemas.microsoft.com/office/drawing/2014/main" id="{C16CA60A-0FFB-7CC2-993A-AFCA72FDF8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9107" y="3591795"/>
                        <a:ext cx="135082" cy="134152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noProof="0" dirty="0"/>
                      </a:p>
                    </p:txBody>
                  </p:sp>
                  <p:sp>
                    <p:nvSpPr>
                      <p:cNvPr id="70" name="Oval 69">
                        <a:extLst>
                          <a:ext uri="{FF2B5EF4-FFF2-40B4-BE49-F238E27FC236}">
                            <a16:creationId xmlns:a16="http://schemas.microsoft.com/office/drawing/2014/main" id="{BFD11A15-1D11-26F4-2B3E-52807C7451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68379" y="4336481"/>
                        <a:ext cx="135082" cy="134152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noProof="0" dirty="0"/>
                      </a:p>
                    </p:txBody>
                  </p:sp>
                  <p:sp>
                    <p:nvSpPr>
                      <p:cNvPr id="71" name="Oval 70">
                        <a:extLst>
                          <a:ext uri="{FF2B5EF4-FFF2-40B4-BE49-F238E27FC236}">
                            <a16:creationId xmlns:a16="http://schemas.microsoft.com/office/drawing/2014/main" id="{59518484-D4F7-2929-E64F-138413E713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6478" y="4790220"/>
                        <a:ext cx="135082" cy="134152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noProof="0" dirty="0"/>
                      </a:p>
                    </p:txBody>
                  </p:sp>
                  <p:sp>
                    <p:nvSpPr>
                      <p:cNvPr id="72" name="Oval 71">
                        <a:extLst>
                          <a:ext uri="{FF2B5EF4-FFF2-40B4-BE49-F238E27FC236}">
                            <a16:creationId xmlns:a16="http://schemas.microsoft.com/office/drawing/2014/main" id="{F5D032F1-3DD8-CD27-6977-D536AF0D3C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23795" y="5306305"/>
                        <a:ext cx="135082" cy="134152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noProof="0" dirty="0"/>
                      </a:p>
                    </p:txBody>
                  </p:sp>
                </p:grp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367B067F-05DC-D7F3-4492-9BEE743A43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2622" y="2840128"/>
                      <a:ext cx="135082" cy="134152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 dirty="0"/>
                    </a:p>
                  </p:txBody>
                </p:sp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9FFFADDE-E9F4-C9E1-9A5E-6C76156E43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9382" y="3564030"/>
                      <a:ext cx="135082" cy="134152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 dirty="0"/>
                    </a:p>
                  </p:txBody>
                </p:sp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0A2DC3E6-279D-BC9E-82C9-09147FB28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3180" y="4298321"/>
                      <a:ext cx="135082" cy="134152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 dirty="0"/>
                    </a:p>
                  </p:txBody>
                </p:sp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17D48C26-81CE-DF0A-BF40-1934AF1319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2790" y="5306240"/>
                      <a:ext cx="135082" cy="134152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 dirty="0"/>
                    </a:p>
                  </p:txBody>
                </p:sp>
              </p:grpSp>
            </p:grp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E09D2D6-1D0E-3442-60AB-31F0E81E12C5}"/>
                  </a:ext>
                </a:extLst>
              </p:cNvPr>
              <p:cNvGrpSpPr/>
              <p:nvPr/>
            </p:nvGrpSpPr>
            <p:grpSpPr>
              <a:xfrm>
                <a:off x="0" y="3747514"/>
                <a:ext cx="1696901" cy="1172919"/>
                <a:chOff x="0" y="3747514"/>
                <a:chExt cx="1696901" cy="1172919"/>
              </a:xfrm>
            </p:grpSpPr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C5AA71B2-6F4C-08F7-F1F8-C7051C08B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21070" y="3747514"/>
                  <a:ext cx="479450" cy="6094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EEC706D-3EA7-E264-E340-9DDE20E3A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10255" y="4402670"/>
                  <a:ext cx="549850" cy="640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66C21B34-B921-20E1-210D-47791EC6830D}"/>
                    </a:ext>
                  </a:extLst>
                </p:cNvPr>
                <p:cNvCxnSpPr>
                  <a:cxnSpLocks/>
                  <a:stCxn id="71" idx="2"/>
                </p:cNvCxnSpPr>
                <p:nvPr/>
              </p:nvCxnSpPr>
              <p:spPr>
                <a:xfrm flipH="1" flipV="1">
                  <a:off x="1121070" y="4456562"/>
                  <a:ext cx="575831" cy="4593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4303044-75A0-B8B7-566F-4BF37E688E6D}"/>
                    </a:ext>
                  </a:extLst>
                </p:cNvPr>
                <p:cNvSpPr txBox="1"/>
                <p:nvPr/>
              </p:nvSpPr>
              <p:spPr>
                <a:xfrm>
                  <a:off x="0" y="3997103"/>
                  <a:ext cx="152394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u="sng" noProof="0" dirty="0">
                      <a:solidFill>
                        <a:schemeClr val="accent1"/>
                      </a:solidFill>
                    </a:rPr>
                    <a:t>vortices: </a:t>
                  </a:r>
                  <a:r>
                    <a:rPr lang="en-US" noProof="0" dirty="0">
                      <a:solidFill>
                        <a:schemeClr val="accent1"/>
                      </a:solidFill>
                    </a:rPr>
                    <a:t>airflow disturbances</a:t>
                  </a:r>
                </a:p>
              </p:txBody>
            </p:sp>
          </p:grpSp>
        </p:grp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69F94C5-A2FC-5B6E-FF70-8C937A49DB21}"/>
                </a:ext>
              </a:extLst>
            </p:cNvPr>
            <p:cNvSpPr/>
            <p:nvPr/>
          </p:nvSpPr>
          <p:spPr>
            <a:xfrm>
              <a:off x="1641763" y="2479343"/>
              <a:ext cx="581891" cy="3079793"/>
            </a:xfrm>
            <a:custGeom>
              <a:avLst/>
              <a:gdLst>
                <a:gd name="connsiteX0" fmla="*/ 0 w 581891"/>
                <a:gd name="connsiteY0" fmla="*/ 0 h 3169227"/>
                <a:gd name="connsiteX1" fmla="*/ 488373 w 581891"/>
                <a:gd name="connsiteY1" fmla="*/ 1693718 h 3169227"/>
                <a:gd name="connsiteX2" fmla="*/ 581891 w 581891"/>
                <a:gd name="connsiteY2" fmla="*/ 3169227 h 316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891" h="3169227">
                  <a:moveTo>
                    <a:pt x="0" y="0"/>
                  </a:moveTo>
                  <a:cubicBezTo>
                    <a:pt x="195695" y="582757"/>
                    <a:pt x="391391" y="1165514"/>
                    <a:pt x="488373" y="1693718"/>
                  </a:cubicBezTo>
                  <a:cubicBezTo>
                    <a:pt x="585355" y="2221922"/>
                    <a:pt x="545523" y="2966604"/>
                    <a:pt x="581891" y="3169227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B3C96A1-F810-3552-1C13-963415187617}"/>
                </a:ext>
              </a:extLst>
            </p:cNvPr>
            <p:cNvSpPr/>
            <p:nvPr/>
          </p:nvSpPr>
          <p:spPr>
            <a:xfrm>
              <a:off x="3269621" y="2480620"/>
              <a:ext cx="564625" cy="3068125"/>
            </a:xfrm>
            <a:custGeom>
              <a:avLst/>
              <a:gdLst>
                <a:gd name="connsiteX0" fmla="*/ 612319 w 612319"/>
                <a:gd name="connsiteY0" fmla="*/ 0 h 3241963"/>
                <a:gd name="connsiteX1" fmla="*/ 82383 w 612319"/>
                <a:gd name="connsiteY1" fmla="*/ 2098963 h 3241963"/>
                <a:gd name="connsiteX2" fmla="*/ 9646 w 612319"/>
                <a:gd name="connsiteY2" fmla="*/ 3241963 h 32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319" h="3241963">
                  <a:moveTo>
                    <a:pt x="612319" y="0"/>
                  </a:moveTo>
                  <a:cubicBezTo>
                    <a:pt x="397573" y="779318"/>
                    <a:pt x="182828" y="1558636"/>
                    <a:pt x="82383" y="2098963"/>
                  </a:cubicBezTo>
                  <a:cubicBezTo>
                    <a:pt x="-18062" y="2639290"/>
                    <a:pt x="-4208" y="2940626"/>
                    <a:pt x="9646" y="3241963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E5A37E2-E316-AD77-3BE7-0E3C3293EABA}"/>
                </a:ext>
              </a:extLst>
            </p:cNvPr>
            <p:cNvSpPr/>
            <p:nvPr/>
          </p:nvSpPr>
          <p:spPr>
            <a:xfrm>
              <a:off x="2924936" y="2479343"/>
              <a:ext cx="564625" cy="3068125"/>
            </a:xfrm>
            <a:custGeom>
              <a:avLst/>
              <a:gdLst>
                <a:gd name="connsiteX0" fmla="*/ 612319 w 612319"/>
                <a:gd name="connsiteY0" fmla="*/ 0 h 3241963"/>
                <a:gd name="connsiteX1" fmla="*/ 82383 w 612319"/>
                <a:gd name="connsiteY1" fmla="*/ 2098963 h 3241963"/>
                <a:gd name="connsiteX2" fmla="*/ 9646 w 612319"/>
                <a:gd name="connsiteY2" fmla="*/ 3241963 h 32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319" h="3241963">
                  <a:moveTo>
                    <a:pt x="612319" y="0"/>
                  </a:moveTo>
                  <a:cubicBezTo>
                    <a:pt x="397573" y="779318"/>
                    <a:pt x="182828" y="1558636"/>
                    <a:pt x="82383" y="2098963"/>
                  </a:cubicBezTo>
                  <a:cubicBezTo>
                    <a:pt x="-18062" y="2639290"/>
                    <a:pt x="-4208" y="2940626"/>
                    <a:pt x="9646" y="3241963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2994F3A-92B3-C34D-F1EB-11C310E41E11}"/>
                </a:ext>
              </a:extLst>
            </p:cNvPr>
            <p:cNvSpPr/>
            <p:nvPr/>
          </p:nvSpPr>
          <p:spPr>
            <a:xfrm>
              <a:off x="2002577" y="2466425"/>
              <a:ext cx="581891" cy="3079793"/>
            </a:xfrm>
            <a:custGeom>
              <a:avLst/>
              <a:gdLst>
                <a:gd name="connsiteX0" fmla="*/ 0 w 581891"/>
                <a:gd name="connsiteY0" fmla="*/ 0 h 3169227"/>
                <a:gd name="connsiteX1" fmla="*/ 488373 w 581891"/>
                <a:gd name="connsiteY1" fmla="*/ 1693718 h 3169227"/>
                <a:gd name="connsiteX2" fmla="*/ 581891 w 581891"/>
                <a:gd name="connsiteY2" fmla="*/ 3169227 h 316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891" h="3169227">
                  <a:moveTo>
                    <a:pt x="0" y="0"/>
                  </a:moveTo>
                  <a:cubicBezTo>
                    <a:pt x="195695" y="582757"/>
                    <a:pt x="391391" y="1165514"/>
                    <a:pt x="488373" y="1693718"/>
                  </a:cubicBezTo>
                  <a:cubicBezTo>
                    <a:pt x="585355" y="2221922"/>
                    <a:pt x="545523" y="2966604"/>
                    <a:pt x="581891" y="3169227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B858E83-F6D6-FAC5-B604-8F561E5E6619}"/>
                </a:ext>
              </a:extLst>
            </p:cNvPr>
            <p:cNvCxnSpPr/>
            <p:nvPr/>
          </p:nvCxnSpPr>
          <p:spPr>
            <a:xfrm>
              <a:off x="2734485" y="2479343"/>
              <a:ext cx="0" cy="3086452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E8632BB-C690-0D4E-FFCF-25C96D89D015}"/>
                  </a:ext>
                </a:extLst>
              </p:cNvPr>
              <p:cNvSpPr txBox="1"/>
              <p:nvPr/>
            </p:nvSpPr>
            <p:spPr>
              <a:xfrm>
                <a:off x="2707324" y="2398330"/>
                <a:ext cx="862736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noProof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tr-TR" b="1" i="1" baseline="-25000" noProof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tr-TR" i="1" noProof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E8632BB-C690-0D4E-FFCF-25C96D89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324" y="2398330"/>
                <a:ext cx="862736" cy="362984"/>
              </a:xfrm>
              <a:prstGeom prst="rect">
                <a:avLst/>
              </a:prstGeom>
              <a:blipFill>
                <a:blip r:embed="rId3"/>
                <a:stretch>
                  <a:fillRect r="-2113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DA385BB-FAC1-DDFA-2BF8-2AD54989C166}"/>
                  </a:ext>
                </a:extLst>
              </p:cNvPr>
              <p:cNvSpPr txBox="1"/>
              <p:nvPr/>
            </p:nvSpPr>
            <p:spPr>
              <a:xfrm>
                <a:off x="2768979" y="3656315"/>
                <a:ext cx="449985" cy="375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tr-TR" i="1" baseline="-25000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DA385BB-FAC1-DDFA-2BF8-2AD54989C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979" y="3656315"/>
                <a:ext cx="449985" cy="375031"/>
              </a:xfrm>
              <a:prstGeom prst="rect">
                <a:avLst/>
              </a:prstGeom>
              <a:blipFill>
                <a:blip r:embed="rId4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04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4" hidden="1">
            <a:extLst>
              <a:ext uri="{FF2B5EF4-FFF2-40B4-BE49-F238E27FC236}">
                <a16:creationId xmlns:a16="http://schemas.microsoft.com/office/drawing/2014/main" id="{8837661F-2CC7-430C-90D4-1E4C7C017A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237" y="2115658"/>
            <a:ext cx="3531589" cy="1114136"/>
          </a:xfrm>
          <a:prstGeom prst="rect">
            <a:avLst/>
          </a:prstGeom>
        </p:spPr>
      </p:pic>
      <p:pic>
        <p:nvPicPr>
          <p:cNvPr id="9" name="Picture 2" hidden="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747228">
            <a:off x="8554255" y="4401625"/>
            <a:ext cx="2181003" cy="1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Resim 6" descr="uçak, hava taşıtı içeren bir resim&#10;&#10;Açıklama otomatik olarak oluşturuldu" hidden="1">
            <a:extLst>
              <a:ext uri="{FF2B5EF4-FFF2-40B4-BE49-F238E27FC236}">
                <a16:creationId xmlns:a16="http://schemas.microsoft.com/office/drawing/2014/main" id="{222D5F3E-3193-4EA1-8D16-88F942C447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551" y="4777048"/>
            <a:ext cx="2400000" cy="1800000"/>
          </a:xfrm>
          <a:prstGeom prst="rect">
            <a:avLst/>
          </a:prstGeom>
        </p:spPr>
      </p:pic>
      <p:pic>
        <p:nvPicPr>
          <p:cNvPr id="20" name="Picture 2" descr="C:\Users\t15734\AppData\Local\Microsoft\Windows\Temporary Internet Files\Content.Outlook\G6197TJ9\cobra_dekupe.png" hidden="1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08401">
            <a:off x="9528250" y="1803680"/>
            <a:ext cx="2380251" cy="17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17AFD68-8FFD-4826-B20B-642C6877EEE4}"/>
              </a:ext>
            </a:extLst>
          </p:cNvPr>
          <p:cNvSpPr txBox="1">
            <a:spLocks/>
          </p:cNvSpPr>
          <p:nvPr/>
        </p:nvSpPr>
        <p:spPr>
          <a:xfrm>
            <a:off x="1604865" y="2010969"/>
            <a:ext cx="4180341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B12B2-70E3-4997-9E3D-A56E0A04FB5C}"/>
              </a:ext>
            </a:extLst>
          </p:cNvPr>
          <p:cNvSpPr/>
          <p:nvPr/>
        </p:nvSpPr>
        <p:spPr>
          <a:xfrm>
            <a:off x="5929293" y="2221281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FAC34D63-B586-4ACB-B1F4-5D6CFEA7E9A1}"/>
              </a:ext>
            </a:extLst>
          </p:cNvPr>
          <p:cNvSpPr txBox="1">
            <a:spLocks/>
          </p:cNvSpPr>
          <p:nvPr/>
        </p:nvSpPr>
        <p:spPr>
          <a:xfrm>
            <a:off x="6586717" y="205060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65BFA57-184C-4A15-AC9A-70B7E0B1DB76}"/>
              </a:ext>
            </a:extLst>
          </p:cNvPr>
          <p:cNvSpPr txBox="1">
            <a:spLocks/>
          </p:cNvSpPr>
          <p:nvPr/>
        </p:nvSpPr>
        <p:spPr>
          <a:xfrm>
            <a:off x="182881" y="2513962"/>
            <a:ext cx="559597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Title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1515F-28E9-4EF1-AF06-9CB762F7E208}"/>
              </a:ext>
            </a:extLst>
          </p:cNvPr>
          <p:cNvSpPr/>
          <p:nvPr/>
        </p:nvSpPr>
        <p:spPr>
          <a:xfrm>
            <a:off x="5922943" y="2724274"/>
            <a:ext cx="33341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09BCC85-21A8-4523-B57D-C90818D66380}"/>
              </a:ext>
            </a:extLst>
          </p:cNvPr>
          <p:cNvSpPr txBox="1">
            <a:spLocks/>
          </p:cNvSpPr>
          <p:nvPr/>
        </p:nvSpPr>
        <p:spPr>
          <a:xfrm>
            <a:off x="6580367" y="2553601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4A3C291E-900E-45AA-84EE-E4500B7460C2}"/>
              </a:ext>
            </a:extLst>
          </p:cNvPr>
          <p:cNvSpPr txBox="1">
            <a:spLocks/>
          </p:cNvSpPr>
          <p:nvPr/>
        </p:nvSpPr>
        <p:spPr>
          <a:xfrm>
            <a:off x="-121920" y="2993861"/>
            <a:ext cx="5900777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88199C-8AB2-4730-9F65-5C9F2FA888D8}"/>
              </a:ext>
            </a:extLst>
          </p:cNvPr>
          <p:cNvSpPr/>
          <p:nvPr/>
        </p:nvSpPr>
        <p:spPr>
          <a:xfrm>
            <a:off x="5922943" y="3204173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96961832-5363-4FC6-87E4-D4865EA8D500}"/>
              </a:ext>
            </a:extLst>
          </p:cNvPr>
          <p:cNvSpPr txBox="1">
            <a:spLocks/>
          </p:cNvSpPr>
          <p:nvPr/>
        </p:nvSpPr>
        <p:spPr>
          <a:xfrm>
            <a:off x="6580367" y="3033500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9A9B05C-19C3-4E23-96D0-B9D6F325E0F2}"/>
              </a:ext>
            </a:extLst>
          </p:cNvPr>
          <p:cNvSpPr txBox="1">
            <a:spLocks/>
          </p:cNvSpPr>
          <p:nvPr/>
        </p:nvSpPr>
        <p:spPr>
          <a:xfrm>
            <a:off x="1" y="3516503"/>
            <a:ext cx="578520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CFDF6C-10B2-4183-BD92-DC1697D6F01B}"/>
              </a:ext>
            </a:extLst>
          </p:cNvPr>
          <p:cNvSpPr/>
          <p:nvPr/>
        </p:nvSpPr>
        <p:spPr>
          <a:xfrm>
            <a:off x="5929293" y="3726815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FF809333-7925-48BD-913C-1C64C3C6633A}"/>
              </a:ext>
            </a:extLst>
          </p:cNvPr>
          <p:cNvSpPr txBox="1">
            <a:spLocks/>
          </p:cNvSpPr>
          <p:nvPr/>
        </p:nvSpPr>
        <p:spPr>
          <a:xfrm>
            <a:off x="6586717" y="3538658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54E3C2B2-0652-4A40-89B0-08D9D3449B46}"/>
              </a:ext>
            </a:extLst>
          </p:cNvPr>
          <p:cNvSpPr txBox="1">
            <a:spLocks/>
          </p:cNvSpPr>
          <p:nvPr/>
        </p:nvSpPr>
        <p:spPr>
          <a:xfrm>
            <a:off x="101601" y="3992804"/>
            <a:ext cx="5689956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8FDEAD-CBB0-4DE2-A5E0-007FE0C6BA30}"/>
              </a:ext>
            </a:extLst>
          </p:cNvPr>
          <p:cNvSpPr/>
          <p:nvPr/>
        </p:nvSpPr>
        <p:spPr>
          <a:xfrm>
            <a:off x="5935643" y="4203116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FFE31351-38D1-46DC-8B5F-A0D2BED28BAA}"/>
              </a:ext>
            </a:extLst>
          </p:cNvPr>
          <p:cNvSpPr txBox="1">
            <a:spLocks/>
          </p:cNvSpPr>
          <p:nvPr/>
        </p:nvSpPr>
        <p:spPr>
          <a:xfrm>
            <a:off x="6593067" y="4032443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22B0350-41AD-4F61-A047-B7863CD0DE6B}"/>
              </a:ext>
            </a:extLst>
          </p:cNvPr>
          <p:cNvSpPr txBox="1">
            <a:spLocks/>
          </p:cNvSpPr>
          <p:nvPr/>
        </p:nvSpPr>
        <p:spPr>
          <a:xfrm>
            <a:off x="2323323" y="4475603"/>
            <a:ext cx="3455534" cy="467751"/>
          </a:xfrm>
          <a:prstGeom prst="rect">
            <a:avLst/>
          </a:prstGeom>
        </p:spPr>
        <p:txBody>
          <a:bodyPr/>
          <a:lstStyle>
            <a:lvl1pPr marL="0" indent="0" algn="r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2pPr>
            <a:lvl3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3pPr>
            <a:lvl4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4pPr>
            <a:lvl5pPr marL="0" indent="-228600" algn="l" defTabSz="7429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950" b="1" kern="1200" dirty="0" smtClean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EB48BB-AA8F-4A4B-9E11-AC7910AC413D}"/>
              </a:ext>
            </a:extLst>
          </p:cNvPr>
          <p:cNvSpPr/>
          <p:nvPr/>
        </p:nvSpPr>
        <p:spPr>
          <a:xfrm>
            <a:off x="5922943" y="4685915"/>
            <a:ext cx="333417" cy="457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noProof="0" dirty="0">
              <a:solidFill>
                <a:schemeClr val="lt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4EF9EAA6-B903-460F-96EB-0D7A5C57E215}"/>
              </a:ext>
            </a:extLst>
          </p:cNvPr>
          <p:cNvSpPr txBox="1">
            <a:spLocks/>
          </p:cNvSpPr>
          <p:nvPr/>
        </p:nvSpPr>
        <p:spPr>
          <a:xfrm>
            <a:off x="6580367" y="4515242"/>
            <a:ext cx="750665" cy="467751"/>
          </a:xfrm>
          <a:prstGeom prst="rect">
            <a:avLst/>
          </a:prstGeom>
        </p:spPr>
        <p:txBody>
          <a:bodyPr/>
          <a:lstStyle>
            <a:lvl1pPr marL="0" indent="0" algn="l" defTabSz="74295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400" b="1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>
                <a:solidFill>
                  <a:schemeClr val="bg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980727-141B-474D-85B0-0E403EFFE166}"/>
              </a:ext>
            </a:extLst>
          </p:cNvPr>
          <p:cNvSpPr/>
          <p:nvPr/>
        </p:nvSpPr>
        <p:spPr>
          <a:xfrm>
            <a:off x="6073141" y="-1645299"/>
            <a:ext cx="45719" cy="1086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560EDF-39F6-40A3-991C-6633F8894662}"/>
              </a:ext>
            </a:extLst>
          </p:cNvPr>
          <p:cNvSpPr txBox="1"/>
          <p:nvPr/>
        </p:nvSpPr>
        <p:spPr>
          <a:xfrm>
            <a:off x="320107" y="784895"/>
            <a:ext cx="510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79141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08333E-7 -4.81481E-6 C -2.08333E-7 0.00186 0.00143 0.00348 0.00326 0.00348 C 0.00534 0.00348 0.00625 0.00163 0.00651 0.0007 L 0.0069 -0.00069 C 0.00716 -0.00162 0.00807 -0.00324 0.01055 -0.00324 C 0.01211 -0.00324 0.01393 -0.00185 0.01393 -4.81481E-6 C 0.01393 0.00186 0.01211 0.00348 0.01055 0.00348 C 0.00807 0.00348 0.00716 0.00163 0.0069 0.0007 L 0.00651 -0.00069 C 0.00625 -0.00162 0.00534 -0.00324 0.00326 -0.00324 C 0.00143 -0.00324 -2.08333E-7 -0.00185 -2.08333E-7 -4.81481E-6 Z " pathEditMode="relative" rAng="0" ptsTypes="AAAAAAAAAAA">
                                      <p:cBhvr>
                                        <p:cTn id="13" dur="10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1.48148E-6 C 4.375E-6 0.00185 0.00143 0.00347 0.00325 0.00347 C 0.00533 0.00347 0.00625 0.00162 0.00651 0.00069 L 0.0069 -0.0007 C 0.00716 -0.00162 0.00807 -0.00324 0.01054 -0.00324 C 0.01211 -0.00324 0.01393 -0.00185 0.01393 1.48148E-6 C 0.01393 0.00185 0.01211 0.00347 0.01054 0.00347 C 0.00807 0.00347 0.00716 0.00162 0.0069 0.00069 L 0.00651 -0.0007 C 0.00625 -0.00162 0.00533 -0.00324 0.00325 -0.00324 C 0.00143 -0.00324 4.375E-6 -0.00185 4.375E-6 1.48148E-6 Z " pathEditMode="relative" rAng="0" ptsTypes="AAAAAAAAAAA">
                                      <p:cBhvr>
                                        <p:cTn id="1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6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2.22222E-6 C -2.91667E-6 0.00185 0.00144 0.00347 0.00326 0.00347 C 0.00534 0.00347 0.00625 0.00162 0.00651 0.00069 L 0.0069 -0.0007 C 0.00716 -0.00162 0.00808 -0.00324 0.01055 -0.00324 C 0.01211 -0.00324 0.01394 -0.00185 0.01394 2.22222E-6 C 0.01394 0.00185 0.01211 0.00347 0.01055 0.00347 C 0.00808 0.00347 0.00716 0.00162 0.0069 0.00069 L 0.00651 -0.0007 C 0.00625 -0.00162 0.00534 -0.00324 0.00326 -0.00324 C 0.00144 -0.00324 -2.91667E-6 -0.00185 -2.91667E-6 2.22222E-6 Z " pathEditMode="relative" rAng="0" ptsTypes="AAAAAAAAAAA">
                                      <p:cBhvr>
                                        <p:cTn id="25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mph" presetSubtype="0" fill="hold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 animBg="1"/>
      <p:bldP spid="28" grpId="0"/>
      <p:bldP spid="31" grpId="0"/>
      <p:bldP spid="31" grpId="1"/>
      <p:bldP spid="30" grpId="0" animBg="1"/>
      <p:bldP spid="32" grpId="0"/>
      <p:bldP spid="35" grpId="0"/>
      <p:bldP spid="34" grpId="0" animBg="1"/>
      <p:bldP spid="36" grpId="0"/>
      <p:bldP spid="39" grpId="0"/>
      <p:bldP spid="38" grpId="0" animBg="1"/>
      <p:bldP spid="40" grpId="0"/>
      <p:bldP spid="47" grpId="0"/>
      <p:bldP spid="46" grpId="0" animBg="1"/>
      <p:bldP spid="48" grpId="0"/>
      <p:bldP spid="29" grpId="0"/>
      <p:bldP spid="37" grpId="0" animBg="1"/>
      <p:bldP spid="41" grpId="0"/>
      <p:bldP spid="57" grpId="0" animBg="1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E2F7-67D1-4A91-8DDC-3DD2D208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6AB58-6369-4806-B247-F5093D15EA0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98095" y="1715851"/>
            <a:ext cx="10507095" cy="395124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265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65C9-B864-4549-83D1-646D1B6D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3F430-1D37-48A8-9C90-A33CE72F01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55697-33D4-4463-8E6C-740A66067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9687575"/>
      </p:ext>
    </p:extLst>
  </p:cSld>
  <p:clrMapOvr>
    <a:masterClrMapping/>
  </p:clrMapOvr>
</p:sld>
</file>

<file path=ppt/theme/theme1.xml><?xml version="1.0" encoding="utf-8"?>
<a:theme xmlns:a="http://schemas.openxmlformats.org/drawingml/2006/main" name="Giris-DersAdi-İcindekil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İcerik-Yazi-Ekranlar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itis-Ekranlar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Paketi-AktiviteHatırlatıcıEkranV6">
  <a:themeElements>
    <a:clrScheme name="Custom 1">
      <a:dk1>
        <a:sysClr val="windowText" lastClr="000000"/>
      </a:dk1>
      <a:lt1>
        <a:sysClr val="window" lastClr="FFFFFF"/>
      </a:lt1>
      <a:dk2>
        <a:srgbClr val="40404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Paketi-AktiviteHatırlatıcıEkranV6" id="{8D20D24E-D4F1-48AC-A0AF-92D422ED5F13}" vid="{DA87793B-ED3F-4176-951E-FE87B3B983E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7783A00DF85347BF1200DA3CC13D87" ma:contentTypeVersion="4" ma:contentTypeDescription="Create a new document." ma:contentTypeScope="" ma:versionID="5ee08ed0470e8744f73770a69177f429">
  <xsd:schema xmlns:xsd="http://www.w3.org/2001/XMLSchema" xmlns:xs="http://www.w3.org/2001/XMLSchema" xmlns:p="http://schemas.microsoft.com/office/2006/metadata/properties" xmlns:ns2="4301277a-f155-4d8e-8ca8-a4137974edf4" xmlns:ns3="6f4b20aa-0208-4d58-b3d7-f4341f5789c8" targetNamespace="http://schemas.microsoft.com/office/2006/metadata/properties" ma:root="true" ma:fieldsID="8a5e6111610661fa12e75f3a57835f6d" ns2:_="" ns3:_="">
    <xsd:import namespace="4301277a-f155-4d8e-8ca8-a4137974edf4"/>
    <xsd:import namespace="6f4b20aa-0208-4d58-b3d7-f4341f5789c8"/>
    <xsd:element name="properties">
      <xsd:complexType>
        <xsd:sequence>
          <xsd:element name="documentManagement">
            <xsd:complexType>
              <xsd:all>
                <xsd:element ref="ns2:Company" minOccurs="0"/>
                <xsd:element ref="ns3:SharedWithUsers" minOccurs="0"/>
                <xsd:element ref="ns2:Folder_x0020_Own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1277a-f155-4d8e-8ca8-a4137974edf4" elementFormDefault="qualified">
    <xsd:import namespace="http://schemas.microsoft.com/office/2006/documentManagement/types"/>
    <xsd:import namespace="http://schemas.microsoft.com/office/infopath/2007/PartnerControls"/>
    <xsd:element name="Company" ma:index="8" nillable="true" ma:displayName="Company" ma:internalName="Company">
      <xsd:simpleType>
        <xsd:restriction base="dms:Text">
          <xsd:maxLength value="255"/>
        </xsd:restriction>
      </xsd:simpleType>
    </xsd:element>
    <xsd:element name="Folder_x0020_Owner" ma:index="10" nillable="true" ma:displayName="Folder Owner" ma:internalName="Folder_x0020_Own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b20aa-0208-4d58-b3d7-f4341f5789c8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_x0020_Owner xmlns="4301277a-f155-4d8e-8ca8-a4137974edf4" xsi:nil="true"/>
    <Company xmlns="4301277a-f155-4d8e-8ca8-a4137974edf4" xsi:nil="true"/>
  </documentManagement>
</p:properties>
</file>

<file path=customXml/item4.xml><?xml version="1.0" encoding="utf-8"?>
<sisl xmlns:xsd="http://www.w3.org/2001/XMLSchema" xmlns:xsi="http://www.w3.org/2001/XMLSchema-instance" xmlns="http://www.boldonjames.com/2008/01/sie/internal/label" sislVersion="0" policy="3b2a402a-7aa0-470f-8732-c65458ab17ee" origin="userSelected">
  <element uid="e1754198-4df3-46ea-b2a6-499d3ff70d66" value=""/>
</sisl>
</file>

<file path=customXml/itemProps1.xml><?xml version="1.0" encoding="utf-8"?>
<ds:datastoreItem xmlns:ds="http://schemas.openxmlformats.org/officeDocument/2006/customXml" ds:itemID="{22BB95B4-351F-4AB2-AA5B-D2643ACEE5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BCD54C-8A69-4CA9-8932-29B8BBCF02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1277a-f155-4d8e-8ca8-a4137974edf4"/>
    <ds:schemaRef ds:uri="6f4b20aa-0208-4d58-b3d7-f4341f5789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BF29FA-AE06-4111-8F24-4E95049878F6}">
  <ds:schemaRefs>
    <ds:schemaRef ds:uri="http://schemas.microsoft.com/office/2006/metadata/properties"/>
    <ds:schemaRef ds:uri="http://schemas.microsoft.com/office/infopath/2007/PartnerControls"/>
    <ds:schemaRef ds:uri="4301277a-f155-4d8e-8ca8-a4137974edf4"/>
  </ds:schemaRefs>
</ds:datastoreItem>
</file>

<file path=customXml/itemProps4.xml><?xml version="1.0" encoding="utf-8"?>
<ds:datastoreItem xmlns:ds="http://schemas.openxmlformats.org/officeDocument/2006/customXml" ds:itemID="{34BF3ACA-710A-49E5-9200-288052AD8616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11368</TotalTime>
  <Words>236</Words>
  <Application>Microsoft Office PowerPoint</Application>
  <PresentationFormat>Widescreen</PresentationFormat>
  <Paragraphs>142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Cambria Math</vt:lpstr>
      <vt:lpstr>Montserrat</vt:lpstr>
      <vt:lpstr>Segoe UI</vt:lpstr>
      <vt:lpstr>Segoe UI Semibold</vt:lpstr>
      <vt:lpstr>Giris-DersAdi-İcindekiler</vt:lpstr>
      <vt:lpstr>İcerik-Yazi-Ekranlari</vt:lpstr>
      <vt:lpstr>Bitis-Ekranlari</vt:lpstr>
      <vt:lpstr>TemaPaketi-AktiviteHatırlatıcıEkranV6</vt:lpstr>
      <vt:lpstr>HLK 201 Helicopter Design</vt:lpstr>
      <vt:lpstr>PowerPoint Presentation</vt:lpstr>
      <vt:lpstr>PowerPoint Presentation</vt:lpstr>
      <vt:lpstr>PowerPoint Presentation</vt:lpstr>
      <vt:lpstr>Familiarization</vt:lpstr>
      <vt:lpstr>Familiarization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Ceren Kara</dc:creator>
  <cp:lastModifiedBy>volkan mert</cp:lastModifiedBy>
  <cp:revision>1106</cp:revision>
  <dcterms:created xsi:type="dcterms:W3CDTF">2022-04-22T06:49:53Z</dcterms:created>
  <dcterms:modified xsi:type="dcterms:W3CDTF">2025-09-07T16:46:56Z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44709957-55b0-48b6-a921-01d1c65307fe</vt:lpwstr>
  </property>
  <property fmtid="{D5CDD505-2E9C-101B-9397-08002B2CF9AE}" pid="3" name="bjClsUserRVM">
    <vt:lpwstr>[]</vt:lpwstr>
  </property>
  <property fmtid="{D5CDD505-2E9C-101B-9397-08002B2CF9AE}" pid="4" name="bjSaver">
    <vt:lpwstr>ahb0DBmp/edmVWA4qj+0loPMtmrKq3fo</vt:lpwstr>
  </property>
  <property fmtid="{D5CDD505-2E9C-101B-9397-08002B2CF9AE}" pid="5" name="bjDocumentSecurityLabel">
    <vt:lpwstr>TASNİF DIŞI - No Header</vt:lpwstr>
  </property>
  <property fmtid="{D5CDD505-2E9C-101B-9397-08002B2CF9AE}" pid="6" name="bjDocumentLabelXML">
    <vt:lpwstr>&lt;?xml version="1.0" encoding="us-ascii"?&gt;&lt;sisl xmlns:xsd="http://www.w3.org/2001/XMLSchema" xmlns:xsi="http://www.w3.org/2001/XMLSchema-instance" sislVersion="0" policy="3b2a402a-7aa0-470f-8732-c65458ab17ee" origin="userSelected" xmlns="http://www.boldonj</vt:lpwstr>
  </property>
  <property fmtid="{D5CDD505-2E9C-101B-9397-08002B2CF9AE}" pid="7" name="bjDocumentLabelXML-0">
    <vt:lpwstr>ames.com/2008/01/sie/internal/label"&gt;&lt;element uid="e1754198-4df3-46ea-b2a6-499d3ff70d66" value="" /&gt;&lt;/sisl&gt;</vt:lpwstr>
  </property>
  <property fmtid="{D5CDD505-2E9C-101B-9397-08002B2CF9AE}" pid="8" name="ContentTypeId">
    <vt:lpwstr>0x010100C17783A00DF85347BF1200DA3CC13D87</vt:lpwstr>
  </property>
</Properties>
</file>